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media/image14.jpg" ContentType="image/jpg"/>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media/image20.jpg" ContentType="image/jpg"/>
  <Override PartName="/ppt/media/image22.jpg" ContentType="image/jpg"/>
  <Override PartName="/ppt/media/image46.jpg" ContentType="image/jpg"/>
  <Override PartName="/ppt/media/image47.jpg" ContentType="image/jpg"/>
  <Override PartName="/ppt/media/image53.jpg" ContentType="image/jpg"/>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96" r:id="rId5"/>
    <p:sldMasterId id="2147483688" r:id="rId6"/>
    <p:sldMasterId id="2147483678" r:id="rId7"/>
    <p:sldMasterId id="2147483685" r:id="rId8"/>
  </p:sldMasterIdLst>
  <p:notesMasterIdLst>
    <p:notesMasterId r:id="rId36"/>
  </p:notesMasterIdLst>
  <p:sldIdLst>
    <p:sldId id="275" r:id="rId9"/>
    <p:sldId id="277" r:id="rId10"/>
    <p:sldId id="280" r:id="rId11"/>
    <p:sldId id="284" r:id="rId12"/>
    <p:sldId id="281" r:id="rId13"/>
    <p:sldId id="283" r:id="rId14"/>
    <p:sldId id="285" r:id="rId15"/>
    <p:sldId id="287" r:id="rId16"/>
    <p:sldId id="304" r:id="rId17"/>
    <p:sldId id="290" r:id="rId18"/>
    <p:sldId id="289" r:id="rId19"/>
    <p:sldId id="292" r:id="rId20"/>
    <p:sldId id="291" r:id="rId21"/>
    <p:sldId id="294" r:id="rId22"/>
    <p:sldId id="295" r:id="rId23"/>
    <p:sldId id="302" r:id="rId24"/>
    <p:sldId id="296" r:id="rId25"/>
    <p:sldId id="293" r:id="rId26"/>
    <p:sldId id="303" r:id="rId27"/>
    <p:sldId id="288" r:id="rId28"/>
    <p:sldId id="297" r:id="rId29"/>
    <p:sldId id="298" r:id="rId30"/>
    <p:sldId id="305" r:id="rId31"/>
    <p:sldId id="299" r:id="rId32"/>
    <p:sldId id="306" r:id="rId33"/>
    <p:sldId id="278" r:id="rId34"/>
    <p:sldId id="279" r:id="rId35"/>
  </p:sldIdLst>
  <p:sldSz cx="103632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1610"/>
    <a:srgbClr val="2548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1632"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heme" Target="theme/theme1.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8" Type="http://schemas.openxmlformats.org/officeDocument/2006/relationships/slideMaster" Target="slideMasters/slideMaster5.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1" Type="http://schemas.openxmlformats.org/officeDocument/2006/relationships/image" Target="../media/image10.jpeg"/></Relationships>
</file>

<file path=ppt/diagrams/_rels/data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image" Target="../media/image15.jpeg"/><Relationship Id="rId5" Type="http://schemas.openxmlformats.org/officeDocument/2006/relationships/image" Target="../media/image19.svg"/><Relationship Id="rId4"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0.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image" Target="../media/image15.jpeg"/><Relationship Id="rId5" Type="http://schemas.openxmlformats.org/officeDocument/2006/relationships/image" Target="../media/image19.svg"/><Relationship Id="rId4"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5B16C9-BE29-4A9B-B2FD-3C1A66133838}" type="doc">
      <dgm:prSet loTypeId="urn:microsoft.com/office/officeart/2005/8/layout/pyramid2" loCatId="list" qsTypeId="urn:microsoft.com/office/officeart/2005/8/quickstyle/simple1" qsCatId="simple" csTypeId="urn:microsoft.com/office/officeart/2005/8/colors/accent1_2" csCatId="accent1" phldr="1"/>
      <dgm:spPr/>
    </dgm:pt>
    <dgm:pt modelId="{9DDEFE38-F170-4C50-AE73-AC220524DBAC}">
      <dgm:prSet phldrT="[Text]" custT="1"/>
      <dgm:spPr/>
      <dgm:t>
        <a:bodyPr/>
        <a:lstStyle/>
        <a:p>
          <a:pPr algn="l"/>
          <a:r>
            <a:rPr lang="en-US" sz="1200" b="1" dirty="0"/>
            <a:t>FOCUS: </a:t>
          </a:r>
          <a:r>
            <a:rPr lang="en-US" sz="1200" dirty="0"/>
            <a:t>Defines DLA Field Activities responsibilities concerning the packaging of DLA managed material, to be </a:t>
          </a:r>
          <a:r>
            <a:rPr lang="en-US" sz="1200" b="1" dirty="0"/>
            <a:t>procured, stored, </a:t>
          </a:r>
          <a:r>
            <a:rPr lang="en-US" sz="1200" dirty="0"/>
            <a:t>and </a:t>
          </a:r>
          <a:r>
            <a:rPr lang="en-US" sz="1200" b="1" dirty="0"/>
            <a:t>shipped</a:t>
          </a:r>
          <a:r>
            <a:rPr lang="en-US" sz="1200" dirty="0"/>
            <a:t> with </a:t>
          </a:r>
          <a:r>
            <a:rPr lang="en-US" sz="1200" b="1" dirty="0"/>
            <a:t>adequate, continuous protection at the lowest overall cost</a:t>
          </a:r>
          <a:r>
            <a:rPr lang="en-US" sz="1200" dirty="0"/>
            <a:t>. </a:t>
          </a:r>
        </a:p>
      </dgm:t>
    </dgm:pt>
    <dgm:pt modelId="{65ACAB9C-2508-4FB9-B8BD-9EFF016EADB5}" type="parTrans" cxnId="{761D2118-1865-47FA-B8EF-4F8985E74E56}">
      <dgm:prSet/>
      <dgm:spPr/>
      <dgm:t>
        <a:bodyPr/>
        <a:lstStyle/>
        <a:p>
          <a:endParaRPr lang="en-US"/>
        </a:p>
      </dgm:t>
    </dgm:pt>
    <dgm:pt modelId="{8D8A0EE7-1409-4A09-8BDF-F90B43E92736}" type="sibTrans" cxnId="{761D2118-1865-47FA-B8EF-4F8985E74E56}">
      <dgm:prSet/>
      <dgm:spPr/>
      <dgm:t>
        <a:bodyPr/>
        <a:lstStyle/>
        <a:p>
          <a:endParaRPr lang="en-US"/>
        </a:p>
      </dgm:t>
    </dgm:pt>
    <dgm:pt modelId="{C43C2565-175D-4EEF-9B86-A52E288AB77C}">
      <dgm:prSet phldrT="[Text]" custT="1"/>
      <dgm:spPr/>
      <dgm:t>
        <a:bodyPr/>
        <a:lstStyle/>
        <a:p>
          <a:pPr algn="l"/>
          <a:r>
            <a:rPr lang="en-US" sz="1400" b="1" dirty="0"/>
            <a:t>EXPECT</a:t>
          </a:r>
          <a:r>
            <a:rPr lang="en-US" sz="1200" b="1" dirty="0"/>
            <a:t>ED RESULTS</a:t>
          </a:r>
          <a:r>
            <a:rPr lang="en-US" sz="1200" dirty="0"/>
            <a:t>: Material is procured </a:t>
          </a:r>
          <a:r>
            <a:rPr lang="en-US" sz="1200" b="1" dirty="0"/>
            <a:t>fully packaged and marked </a:t>
          </a:r>
          <a:r>
            <a:rPr lang="en-US" sz="1200" dirty="0"/>
            <a:t>in a </a:t>
          </a:r>
          <a:r>
            <a:rPr lang="en-US" sz="1200" b="1" dirty="0"/>
            <a:t>ready-for-issue</a:t>
          </a:r>
          <a:r>
            <a:rPr lang="en-US" sz="1200" dirty="0"/>
            <a:t> state. Products must arrive at ultimate consignee’s (user) designation in </a:t>
          </a:r>
          <a:r>
            <a:rPr lang="en-US" sz="1200" b="1" dirty="0"/>
            <a:t>serviceable condition</a:t>
          </a:r>
          <a:r>
            <a:rPr lang="en-US" sz="1200" dirty="0"/>
            <a:t>. </a:t>
          </a:r>
        </a:p>
      </dgm:t>
    </dgm:pt>
    <dgm:pt modelId="{1F94A545-BC0C-4401-B557-B703CC58C7BE}" type="parTrans" cxnId="{F937C1A7-01F3-4996-B225-2BD93CCD711D}">
      <dgm:prSet/>
      <dgm:spPr/>
      <dgm:t>
        <a:bodyPr/>
        <a:lstStyle/>
        <a:p>
          <a:endParaRPr lang="en-US"/>
        </a:p>
      </dgm:t>
    </dgm:pt>
    <dgm:pt modelId="{7655C4D5-91D9-4261-8DB3-E091B92A6C50}" type="sibTrans" cxnId="{F937C1A7-01F3-4996-B225-2BD93CCD711D}">
      <dgm:prSet/>
      <dgm:spPr/>
      <dgm:t>
        <a:bodyPr/>
        <a:lstStyle/>
        <a:p>
          <a:endParaRPr lang="en-US"/>
        </a:p>
      </dgm:t>
    </dgm:pt>
    <dgm:pt modelId="{834B5420-375B-49C0-8B38-556F80704E9A}">
      <dgm:prSet phldrT="[Text]" custT="1"/>
      <dgm:spPr/>
      <dgm:t>
        <a:bodyPr/>
        <a:lstStyle/>
        <a:p>
          <a:pPr algn="l"/>
          <a:r>
            <a:rPr lang="en-US" sz="1200" b="1" dirty="0"/>
            <a:t>INNOVATION</a:t>
          </a:r>
          <a:r>
            <a:rPr lang="en-US" sz="1200" dirty="0"/>
            <a:t>: Contractors are encouraged to use </a:t>
          </a:r>
          <a:r>
            <a:rPr lang="en-US" sz="1200" b="1" dirty="0"/>
            <a:t>state-of-the-art </a:t>
          </a:r>
          <a:r>
            <a:rPr lang="en-US" sz="1200" dirty="0"/>
            <a:t>materials, processes, and equipment in accordance with contract requirements. </a:t>
          </a:r>
        </a:p>
      </dgm:t>
    </dgm:pt>
    <dgm:pt modelId="{21CE5327-0F62-4148-A24C-AE627F978319}" type="parTrans" cxnId="{8F519649-3188-4A77-B0A5-F315A3A4CBB3}">
      <dgm:prSet/>
      <dgm:spPr/>
      <dgm:t>
        <a:bodyPr/>
        <a:lstStyle/>
        <a:p>
          <a:endParaRPr lang="en-US"/>
        </a:p>
      </dgm:t>
    </dgm:pt>
    <dgm:pt modelId="{E586D37B-77B9-422F-92A2-188E12325B1C}" type="sibTrans" cxnId="{8F519649-3188-4A77-B0A5-F315A3A4CBB3}">
      <dgm:prSet/>
      <dgm:spPr/>
      <dgm:t>
        <a:bodyPr/>
        <a:lstStyle/>
        <a:p>
          <a:endParaRPr lang="en-US"/>
        </a:p>
      </dgm:t>
    </dgm:pt>
    <dgm:pt modelId="{CE561D24-2F9C-4AB9-95E3-BEC278A6095F}" type="pres">
      <dgm:prSet presAssocID="{415B16C9-BE29-4A9B-B2FD-3C1A66133838}" presName="compositeShape" presStyleCnt="0">
        <dgm:presLayoutVars>
          <dgm:dir/>
          <dgm:resizeHandles/>
        </dgm:presLayoutVars>
      </dgm:prSet>
      <dgm:spPr/>
    </dgm:pt>
    <dgm:pt modelId="{8198F151-5DD8-4441-B920-CF620806D3E4}" type="pres">
      <dgm:prSet presAssocID="{415B16C9-BE29-4A9B-B2FD-3C1A66133838}" presName="pyramid" presStyleLbl="node1" presStyleIdx="0" presStyleCnt="1" custAng="5400000" custLinFactNeighborX="-19962" custLinFactNeighborY="-1084"/>
      <dgm:spPr>
        <a:blipFill rotWithShape="0">
          <a:blip xmlns:r="http://schemas.openxmlformats.org/officeDocument/2006/relationships" r:embed="rId1"/>
          <a:tile tx="0" ty="0" sx="100000" sy="100000" flip="none" algn="tl"/>
        </a:blipFill>
        <a:effectLst>
          <a:glow rad="127000">
            <a:schemeClr val="accent4">
              <a:lumMod val="50000"/>
            </a:schemeClr>
          </a:glow>
        </a:effectLst>
      </dgm:spPr>
    </dgm:pt>
    <dgm:pt modelId="{4DA8EF28-A1F5-4CD4-A196-CE14780C23E7}" type="pres">
      <dgm:prSet presAssocID="{415B16C9-BE29-4A9B-B2FD-3C1A66133838}" presName="theList" presStyleCnt="0"/>
      <dgm:spPr/>
    </dgm:pt>
    <dgm:pt modelId="{4165D246-CAC8-4AE0-9455-4E1D443A6810}" type="pres">
      <dgm:prSet presAssocID="{9DDEFE38-F170-4C50-AE73-AC220524DBAC}" presName="aNode" presStyleLbl="fgAcc1" presStyleIdx="0" presStyleCnt="3" custScaleX="211194" custLinFactNeighborX="22466" custLinFactNeighborY="-14256">
        <dgm:presLayoutVars>
          <dgm:bulletEnabled val="1"/>
        </dgm:presLayoutVars>
      </dgm:prSet>
      <dgm:spPr/>
    </dgm:pt>
    <dgm:pt modelId="{0ECE2E61-8E52-4E68-B082-EA38C5DE8A53}" type="pres">
      <dgm:prSet presAssocID="{9DDEFE38-F170-4C50-AE73-AC220524DBAC}" presName="aSpace" presStyleCnt="0"/>
      <dgm:spPr/>
    </dgm:pt>
    <dgm:pt modelId="{16E10DAA-ABFE-4312-A123-F66A46AC30FE}" type="pres">
      <dgm:prSet presAssocID="{C43C2565-175D-4EEF-9B86-A52E288AB77C}" presName="aNode" presStyleLbl="fgAcc1" presStyleIdx="1" presStyleCnt="3" custScaleX="212007" custLinFactNeighborX="22048">
        <dgm:presLayoutVars>
          <dgm:bulletEnabled val="1"/>
        </dgm:presLayoutVars>
      </dgm:prSet>
      <dgm:spPr/>
    </dgm:pt>
    <dgm:pt modelId="{FD27CB9A-21D0-4226-8E79-32103DDD23A5}" type="pres">
      <dgm:prSet presAssocID="{C43C2565-175D-4EEF-9B86-A52E288AB77C}" presName="aSpace" presStyleCnt="0"/>
      <dgm:spPr/>
    </dgm:pt>
    <dgm:pt modelId="{48D3D85F-6F7F-4C81-82D4-DD77EBB77360}" type="pres">
      <dgm:prSet presAssocID="{834B5420-375B-49C0-8B38-556F80704E9A}" presName="aNode" presStyleLbl="fgAcc1" presStyleIdx="2" presStyleCnt="3" custScaleX="211343" custLinFactNeighborX="21482" custLinFactNeighborY="37279">
        <dgm:presLayoutVars>
          <dgm:bulletEnabled val="1"/>
        </dgm:presLayoutVars>
      </dgm:prSet>
      <dgm:spPr/>
    </dgm:pt>
    <dgm:pt modelId="{2972C010-53D8-4DFC-9639-F9927D4994EE}" type="pres">
      <dgm:prSet presAssocID="{834B5420-375B-49C0-8B38-556F80704E9A}" presName="aSpace" presStyleCnt="0"/>
      <dgm:spPr/>
    </dgm:pt>
  </dgm:ptLst>
  <dgm:cxnLst>
    <dgm:cxn modelId="{E91F8E04-BFD9-485F-A586-7D11C829A824}" type="presOf" srcId="{415B16C9-BE29-4A9B-B2FD-3C1A66133838}" destId="{CE561D24-2F9C-4AB9-95E3-BEC278A6095F}" srcOrd="0" destOrd="0" presId="urn:microsoft.com/office/officeart/2005/8/layout/pyramid2"/>
    <dgm:cxn modelId="{5E8EA009-C998-4CBD-BBD6-38F027BB0573}" type="presOf" srcId="{9DDEFE38-F170-4C50-AE73-AC220524DBAC}" destId="{4165D246-CAC8-4AE0-9455-4E1D443A6810}" srcOrd="0" destOrd="0" presId="urn:microsoft.com/office/officeart/2005/8/layout/pyramid2"/>
    <dgm:cxn modelId="{761D2118-1865-47FA-B8EF-4F8985E74E56}" srcId="{415B16C9-BE29-4A9B-B2FD-3C1A66133838}" destId="{9DDEFE38-F170-4C50-AE73-AC220524DBAC}" srcOrd="0" destOrd="0" parTransId="{65ACAB9C-2508-4FB9-B8BD-9EFF016EADB5}" sibTransId="{8D8A0EE7-1409-4A09-8BDF-F90B43E92736}"/>
    <dgm:cxn modelId="{2707C834-CBFA-4093-8A0E-1CA1340C27C4}" type="presOf" srcId="{834B5420-375B-49C0-8B38-556F80704E9A}" destId="{48D3D85F-6F7F-4C81-82D4-DD77EBB77360}" srcOrd="0" destOrd="0" presId="urn:microsoft.com/office/officeart/2005/8/layout/pyramid2"/>
    <dgm:cxn modelId="{8F519649-3188-4A77-B0A5-F315A3A4CBB3}" srcId="{415B16C9-BE29-4A9B-B2FD-3C1A66133838}" destId="{834B5420-375B-49C0-8B38-556F80704E9A}" srcOrd="2" destOrd="0" parTransId="{21CE5327-0F62-4148-A24C-AE627F978319}" sibTransId="{E586D37B-77B9-422F-92A2-188E12325B1C}"/>
    <dgm:cxn modelId="{D82AEA52-F71D-46D0-853F-6E87C195A3C7}" type="presOf" srcId="{C43C2565-175D-4EEF-9B86-A52E288AB77C}" destId="{16E10DAA-ABFE-4312-A123-F66A46AC30FE}" srcOrd="0" destOrd="0" presId="urn:microsoft.com/office/officeart/2005/8/layout/pyramid2"/>
    <dgm:cxn modelId="{F937C1A7-01F3-4996-B225-2BD93CCD711D}" srcId="{415B16C9-BE29-4A9B-B2FD-3C1A66133838}" destId="{C43C2565-175D-4EEF-9B86-A52E288AB77C}" srcOrd="1" destOrd="0" parTransId="{1F94A545-BC0C-4401-B557-B703CC58C7BE}" sibTransId="{7655C4D5-91D9-4261-8DB3-E091B92A6C50}"/>
    <dgm:cxn modelId="{ADCB73CC-6ABA-45C4-84F0-AA990348F3CC}" type="presParOf" srcId="{CE561D24-2F9C-4AB9-95E3-BEC278A6095F}" destId="{8198F151-5DD8-4441-B920-CF620806D3E4}" srcOrd="0" destOrd="0" presId="urn:microsoft.com/office/officeart/2005/8/layout/pyramid2"/>
    <dgm:cxn modelId="{E4739C64-A1CA-44DC-99D9-88EC36BA1F4F}" type="presParOf" srcId="{CE561D24-2F9C-4AB9-95E3-BEC278A6095F}" destId="{4DA8EF28-A1F5-4CD4-A196-CE14780C23E7}" srcOrd="1" destOrd="0" presId="urn:microsoft.com/office/officeart/2005/8/layout/pyramid2"/>
    <dgm:cxn modelId="{6606693B-1345-4FBF-9462-E2E6ECDA067B}" type="presParOf" srcId="{4DA8EF28-A1F5-4CD4-A196-CE14780C23E7}" destId="{4165D246-CAC8-4AE0-9455-4E1D443A6810}" srcOrd="0" destOrd="0" presId="urn:microsoft.com/office/officeart/2005/8/layout/pyramid2"/>
    <dgm:cxn modelId="{0CFEEF7F-7F25-4BC7-8316-43878AC7BD3F}" type="presParOf" srcId="{4DA8EF28-A1F5-4CD4-A196-CE14780C23E7}" destId="{0ECE2E61-8E52-4E68-B082-EA38C5DE8A53}" srcOrd="1" destOrd="0" presId="urn:microsoft.com/office/officeart/2005/8/layout/pyramid2"/>
    <dgm:cxn modelId="{3D157379-AE03-45BD-A0E6-DA459D24EBE8}" type="presParOf" srcId="{4DA8EF28-A1F5-4CD4-A196-CE14780C23E7}" destId="{16E10DAA-ABFE-4312-A123-F66A46AC30FE}" srcOrd="2" destOrd="0" presId="urn:microsoft.com/office/officeart/2005/8/layout/pyramid2"/>
    <dgm:cxn modelId="{67D44350-88B5-48D7-97F6-B38D9FC21A1F}" type="presParOf" srcId="{4DA8EF28-A1F5-4CD4-A196-CE14780C23E7}" destId="{FD27CB9A-21D0-4226-8E79-32103DDD23A5}" srcOrd="3" destOrd="0" presId="urn:microsoft.com/office/officeart/2005/8/layout/pyramid2"/>
    <dgm:cxn modelId="{21438EF0-D119-4E99-9869-482F02C17FA9}" type="presParOf" srcId="{4DA8EF28-A1F5-4CD4-A196-CE14780C23E7}" destId="{48D3D85F-6F7F-4C81-82D4-DD77EBB77360}" srcOrd="4" destOrd="0" presId="urn:microsoft.com/office/officeart/2005/8/layout/pyramid2"/>
    <dgm:cxn modelId="{CD27ECAC-6B1E-4726-90A9-CCF537F53323}" type="presParOf" srcId="{4DA8EF28-A1F5-4CD4-A196-CE14780C23E7}" destId="{2972C010-53D8-4DFC-9639-F9927D4994EE}"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5B16C9-BE29-4A9B-B2FD-3C1A66133838}" type="doc">
      <dgm:prSet loTypeId="urn:microsoft.com/office/officeart/2005/8/layout/pyramid2" loCatId="list" qsTypeId="urn:microsoft.com/office/officeart/2005/8/quickstyle/simple1" qsCatId="simple" csTypeId="urn:microsoft.com/office/officeart/2005/8/colors/accent1_2" csCatId="accent1" phldr="1"/>
      <dgm:spPr/>
    </dgm:pt>
    <dgm:pt modelId="{9DDEFE38-F170-4C50-AE73-AC220524DBAC}">
      <dgm:prSet phldrT="[Text]" custT="1"/>
      <dgm:spPr/>
      <dgm:t>
        <a:bodyPr/>
        <a:lstStyle/>
        <a:p>
          <a:pPr algn="l"/>
          <a:r>
            <a:rPr lang="en-US" sz="1200" b="1" dirty="0">
              <a:solidFill>
                <a:schemeClr val="tx1"/>
              </a:solidFill>
            </a:rPr>
            <a:t>MIL-STD-2073-1E: </a:t>
          </a:r>
          <a:r>
            <a:rPr lang="en-US" sz="1200" b="1" i="1" dirty="0">
              <a:solidFill>
                <a:schemeClr val="tx1"/>
              </a:solidFill>
              <a:latin typeface="Arial"/>
              <a:cs typeface="Arial"/>
            </a:rPr>
            <a:t>Standard</a:t>
          </a:r>
          <a:r>
            <a:rPr lang="en-US" sz="1200" b="1" i="1" spc="-55" dirty="0">
              <a:solidFill>
                <a:schemeClr val="tx1"/>
              </a:solidFill>
              <a:latin typeface="Arial"/>
              <a:cs typeface="Arial"/>
            </a:rPr>
            <a:t> </a:t>
          </a:r>
          <a:r>
            <a:rPr lang="en-US" sz="1200" b="1" i="1" dirty="0">
              <a:solidFill>
                <a:schemeClr val="tx1"/>
              </a:solidFill>
              <a:latin typeface="Arial"/>
              <a:cs typeface="Arial"/>
            </a:rPr>
            <a:t>Practice</a:t>
          </a:r>
          <a:r>
            <a:rPr lang="en-US" sz="1200" b="1" i="1" spc="-40" dirty="0">
              <a:solidFill>
                <a:schemeClr val="tx1"/>
              </a:solidFill>
              <a:latin typeface="Arial"/>
              <a:cs typeface="Arial"/>
            </a:rPr>
            <a:t> </a:t>
          </a:r>
          <a:r>
            <a:rPr lang="en-US" sz="1200" b="1" i="1" dirty="0">
              <a:solidFill>
                <a:schemeClr val="tx1"/>
              </a:solidFill>
              <a:latin typeface="Arial"/>
              <a:cs typeface="Arial"/>
            </a:rPr>
            <a:t>for</a:t>
          </a:r>
          <a:r>
            <a:rPr lang="en-US" sz="1200" b="1" i="1" spc="-45" dirty="0">
              <a:solidFill>
                <a:schemeClr val="tx1"/>
              </a:solidFill>
              <a:latin typeface="Arial"/>
              <a:cs typeface="Arial"/>
            </a:rPr>
            <a:t> </a:t>
          </a:r>
          <a:r>
            <a:rPr lang="en-US" sz="1200" b="1" i="1" dirty="0">
              <a:solidFill>
                <a:schemeClr val="tx1"/>
              </a:solidFill>
              <a:latin typeface="Arial"/>
              <a:cs typeface="Arial"/>
            </a:rPr>
            <a:t>Military</a:t>
          </a:r>
          <a:r>
            <a:rPr lang="en-US" sz="1200" b="1" i="1" spc="-10" dirty="0">
              <a:solidFill>
                <a:schemeClr val="tx1"/>
              </a:solidFill>
              <a:latin typeface="Arial"/>
              <a:cs typeface="Arial"/>
            </a:rPr>
            <a:t> Packaging</a:t>
          </a:r>
          <a:endParaRPr lang="en-US" sz="1200" b="1" i="1" dirty="0">
            <a:solidFill>
              <a:schemeClr val="tx1"/>
            </a:solidFill>
            <a:latin typeface="Arial"/>
            <a:cs typeface="Arial"/>
          </a:endParaRPr>
        </a:p>
        <a:p>
          <a:pPr algn="l">
            <a:buChar char="•"/>
          </a:pPr>
          <a:r>
            <a:rPr lang="en-US" sz="1000" dirty="0">
              <a:solidFill>
                <a:schemeClr val="tx1"/>
              </a:solidFill>
              <a:latin typeface="Arial"/>
              <a:cs typeface="Arial"/>
            </a:rPr>
            <a:t>Decodes</a:t>
          </a:r>
          <a:r>
            <a:rPr lang="en-US" sz="1000" spc="-20" dirty="0">
              <a:solidFill>
                <a:schemeClr val="tx1"/>
              </a:solidFill>
              <a:latin typeface="Arial"/>
              <a:cs typeface="Arial"/>
            </a:rPr>
            <a:t> </a:t>
          </a:r>
          <a:r>
            <a:rPr lang="en-US" sz="1000" spc="-10" dirty="0">
              <a:solidFill>
                <a:schemeClr val="tx1"/>
              </a:solidFill>
              <a:latin typeface="Arial"/>
              <a:cs typeface="Arial"/>
            </a:rPr>
            <a:t>preservation,</a:t>
          </a:r>
          <a:r>
            <a:rPr lang="en-US" sz="1000" spc="-15" dirty="0">
              <a:solidFill>
                <a:schemeClr val="tx1"/>
              </a:solidFill>
              <a:latin typeface="Arial"/>
              <a:cs typeface="Arial"/>
            </a:rPr>
            <a:t> </a:t>
          </a:r>
          <a:r>
            <a:rPr lang="en-US" sz="1000" dirty="0">
              <a:solidFill>
                <a:schemeClr val="tx1"/>
              </a:solidFill>
              <a:latin typeface="Arial"/>
              <a:cs typeface="Arial"/>
            </a:rPr>
            <a:t>packaging,</a:t>
          </a:r>
          <a:r>
            <a:rPr lang="en-US" sz="1000" spc="-40" dirty="0">
              <a:solidFill>
                <a:schemeClr val="tx1"/>
              </a:solidFill>
              <a:latin typeface="Arial"/>
              <a:cs typeface="Arial"/>
            </a:rPr>
            <a:t> </a:t>
          </a:r>
          <a:r>
            <a:rPr lang="en-US" sz="1000" dirty="0">
              <a:solidFill>
                <a:schemeClr val="tx1"/>
              </a:solidFill>
              <a:latin typeface="Arial"/>
              <a:cs typeface="Arial"/>
            </a:rPr>
            <a:t>packing,</a:t>
          </a:r>
          <a:r>
            <a:rPr lang="en-US" sz="1000" spc="-35" dirty="0">
              <a:solidFill>
                <a:schemeClr val="tx1"/>
              </a:solidFill>
              <a:latin typeface="Arial"/>
              <a:cs typeface="Arial"/>
            </a:rPr>
            <a:t> </a:t>
          </a:r>
          <a:r>
            <a:rPr lang="en-US" sz="1000" dirty="0">
              <a:solidFill>
                <a:schemeClr val="tx1"/>
              </a:solidFill>
              <a:latin typeface="Arial"/>
              <a:cs typeface="Arial"/>
            </a:rPr>
            <a:t>and</a:t>
          </a:r>
          <a:r>
            <a:rPr lang="en-US" sz="1000" spc="-15" dirty="0">
              <a:solidFill>
                <a:schemeClr val="tx1"/>
              </a:solidFill>
              <a:latin typeface="Arial"/>
              <a:cs typeface="Arial"/>
            </a:rPr>
            <a:t> </a:t>
          </a:r>
          <a:r>
            <a:rPr lang="en-US" sz="1000" dirty="0">
              <a:solidFill>
                <a:schemeClr val="tx1"/>
              </a:solidFill>
              <a:latin typeface="Arial"/>
              <a:cs typeface="Arial"/>
            </a:rPr>
            <a:t>special</a:t>
          </a:r>
          <a:r>
            <a:rPr lang="en-US" sz="1000" spc="-20" dirty="0">
              <a:solidFill>
                <a:schemeClr val="tx1"/>
              </a:solidFill>
              <a:latin typeface="Arial"/>
              <a:cs typeface="Arial"/>
            </a:rPr>
            <a:t> </a:t>
          </a:r>
          <a:r>
            <a:rPr lang="en-US" sz="1000" dirty="0">
              <a:solidFill>
                <a:schemeClr val="tx1"/>
              </a:solidFill>
              <a:latin typeface="Arial"/>
              <a:cs typeface="Arial"/>
            </a:rPr>
            <a:t>marking</a:t>
          </a:r>
          <a:r>
            <a:rPr lang="en-US" sz="1000" spc="-40" dirty="0">
              <a:solidFill>
                <a:schemeClr val="tx1"/>
              </a:solidFill>
              <a:latin typeface="Arial"/>
              <a:cs typeface="Arial"/>
            </a:rPr>
            <a:t> </a:t>
          </a:r>
          <a:r>
            <a:rPr lang="en-US" sz="1000" spc="-10" dirty="0">
              <a:solidFill>
                <a:schemeClr val="tx1"/>
              </a:solidFill>
              <a:latin typeface="Arial"/>
              <a:cs typeface="Arial"/>
            </a:rPr>
            <a:t>requirements </a:t>
          </a:r>
          <a:r>
            <a:rPr lang="en-US" sz="1000" dirty="0">
              <a:solidFill>
                <a:schemeClr val="tx1"/>
              </a:solidFill>
              <a:latin typeface="Arial"/>
              <a:cs typeface="Arial"/>
            </a:rPr>
            <a:t>Appendix</a:t>
          </a:r>
          <a:r>
            <a:rPr lang="en-US" sz="1000" spc="-30" dirty="0">
              <a:solidFill>
                <a:schemeClr val="tx1"/>
              </a:solidFill>
              <a:latin typeface="Arial"/>
              <a:cs typeface="Arial"/>
            </a:rPr>
            <a:t> </a:t>
          </a:r>
          <a:r>
            <a:rPr lang="en-US" sz="1000" dirty="0">
              <a:solidFill>
                <a:schemeClr val="tx1"/>
              </a:solidFill>
              <a:latin typeface="Arial"/>
              <a:cs typeface="Arial"/>
            </a:rPr>
            <a:t>J</a:t>
          </a:r>
          <a:r>
            <a:rPr lang="en-US" sz="1000" spc="-35" dirty="0">
              <a:solidFill>
                <a:schemeClr val="tx1"/>
              </a:solidFill>
              <a:latin typeface="Arial"/>
              <a:cs typeface="Arial"/>
            </a:rPr>
            <a:t> </a:t>
          </a:r>
          <a:r>
            <a:rPr lang="en-US" sz="1000" dirty="0">
              <a:solidFill>
                <a:schemeClr val="tx1"/>
              </a:solidFill>
              <a:latin typeface="Arial"/>
              <a:cs typeface="Arial"/>
            </a:rPr>
            <a:t>denotes</a:t>
          </a:r>
          <a:r>
            <a:rPr lang="en-US" sz="1000" spc="-35" dirty="0">
              <a:solidFill>
                <a:schemeClr val="tx1"/>
              </a:solidFill>
              <a:latin typeface="Arial"/>
              <a:cs typeface="Arial"/>
            </a:rPr>
            <a:t> </a:t>
          </a:r>
          <a:r>
            <a:rPr lang="en-US" sz="1000" dirty="0">
              <a:solidFill>
                <a:schemeClr val="tx1"/>
              </a:solidFill>
              <a:latin typeface="Arial"/>
              <a:cs typeface="Arial"/>
            </a:rPr>
            <a:t>packaging</a:t>
          </a:r>
          <a:r>
            <a:rPr lang="en-US" sz="1000" spc="-50" dirty="0">
              <a:solidFill>
                <a:schemeClr val="tx1"/>
              </a:solidFill>
              <a:latin typeface="Arial"/>
              <a:cs typeface="Arial"/>
            </a:rPr>
            <a:t> </a:t>
          </a:r>
          <a:r>
            <a:rPr lang="en-US" sz="1000" spc="-20" dirty="0">
              <a:solidFill>
                <a:schemeClr val="tx1"/>
              </a:solidFill>
              <a:latin typeface="Arial"/>
              <a:cs typeface="Arial"/>
            </a:rPr>
            <a:t>data</a:t>
          </a:r>
          <a:endParaRPr lang="en-US" sz="1000" dirty="0">
            <a:solidFill>
              <a:schemeClr val="tx1"/>
            </a:solidFill>
            <a:latin typeface="Arial"/>
            <a:cs typeface="Arial"/>
          </a:endParaRPr>
        </a:p>
        <a:p>
          <a:pPr algn="l">
            <a:buChar char="•"/>
          </a:pPr>
          <a:r>
            <a:rPr lang="en-US" sz="1000" dirty="0">
              <a:solidFill>
                <a:schemeClr val="tx1"/>
              </a:solidFill>
              <a:latin typeface="Arial"/>
              <a:cs typeface="Arial"/>
            </a:rPr>
            <a:t>Required</a:t>
          </a:r>
          <a:r>
            <a:rPr lang="en-US" sz="1000" spc="-30" dirty="0">
              <a:solidFill>
                <a:schemeClr val="tx1"/>
              </a:solidFill>
              <a:latin typeface="Arial"/>
              <a:cs typeface="Arial"/>
            </a:rPr>
            <a:t> </a:t>
          </a:r>
          <a:r>
            <a:rPr lang="en-US" sz="1000" dirty="0">
              <a:solidFill>
                <a:schemeClr val="tx1"/>
              </a:solidFill>
              <a:latin typeface="Arial"/>
              <a:cs typeface="Arial"/>
            </a:rPr>
            <a:t>for</a:t>
          </a:r>
          <a:r>
            <a:rPr lang="en-US" sz="1000" spc="-35" dirty="0">
              <a:solidFill>
                <a:schemeClr val="tx1"/>
              </a:solidFill>
              <a:latin typeface="Arial"/>
              <a:cs typeface="Arial"/>
            </a:rPr>
            <a:t> </a:t>
          </a:r>
          <a:r>
            <a:rPr lang="en-US" sz="1000" spc="-10" dirty="0">
              <a:solidFill>
                <a:schemeClr val="tx1"/>
              </a:solidFill>
              <a:latin typeface="Arial"/>
              <a:cs typeface="Arial"/>
            </a:rPr>
            <a:t>long-</a:t>
          </a:r>
          <a:r>
            <a:rPr lang="en-US" sz="1000" dirty="0">
              <a:solidFill>
                <a:schemeClr val="tx1"/>
              </a:solidFill>
              <a:latin typeface="Arial"/>
              <a:cs typeface="Arial"/>
            </a:rPr>
            <a:t>term</a:t>
          </a:r>
          <a:r>
            <a:rPr lang="en-US" sz="1000" spc="-20" dirty="0">
              <a:solidFill>
                <a:schemeClr val="tx1"/>
              </a:solidFill>
              <a:latin typeface="Arial"/>
              <a:cs typeface="Arial"/>
            </a:rPr>
            <a:t> </a:t>
          </a:r>
          <a:r>
            <a:rPr lang="en-US" sz="1000" dirty="0">
              <a:solidFill>
                <a:schemeClr val="tx1"/>
              </a:solidFill>
              <a:latin typeface="Arial"/>
              <a:cs typeface="Arial"/>
            </a:rPr>
            <a:t>storage</a:t>
          </a:r>
          <a:r>
            <a:rPr lang="en-US" sz="1000" spc="-40" dirty="0">
              <a:solidFill>
                <a:schemeClr val="tx1"/>
              </a:solidFill>
              <a:latin typeface="Arial"/>
              <a:cs typeface="Arial"/>
            </a:rPr>
            <a:t> </a:t>
          </a:r>
          <a:r>
            <a:rPr lang="en-US" sz="1000" dirty="0">
              <a:solidFill>
                <a:schemeClr val="tx1"/>
              </a:solidFill>
              <a:latin typeface="Arial"/>
              <a:cs typeface="Arial"/>
            </a:rPr>
            <a:t>and/or</a:t>
          </a:r>
          <a:r>
            <a:rPr lang="en-US" sz="1000" spc="-35" dirty="0">
              <a:solidFill>
                <a:schemeClr val="tx1"/>
              </a:solidFill>
              <a:latin typeface="Arial"/>
              <a:cs typeface="Arial"/>
            </a:rPr>
            <a:t> </a:t>
          </a:r>
          <a:r>
            <a:rPr lang="en-US" sz="1000" dirty="0">
              <a:solidFill>
                <a:schemeClr val="tx1"/>
              </a:solidFill>
              <a:latin typeface="Arial"/>
              <a:cs typeface="Arial"/>
            </a:rPr>
            <a:t>items</a:t>
          </a:r>
          <a:r>
            <a:rPr lang="en-US" sz="1000" spc="-35" dirty="0">
              <a:solidFill>
                <a:schemeClr val="tx1"/>
              </a:solidFill>
              <a:latin typeface="Arial"/>
              <a:cs typeface="Arial"/>
            </a:rPr>
            <a:t> </a:t>
          </a:r>
          <a:r>
            <a:rPr lang="en-US" sz="1000" dirty="0">
              <a:solidFill>
                <a:schemeClr val="tx1"/>
              </a:solidFill>
              <a:latin typeface="Arial"/>
              <a:cs typeface="Arial"/>
            </a:rPr>
            <a:t>with</a:t>
          </a:r>
          <a:r>
            <a:rPr lang="en-US" sz="1000" spc="-5" dirty="0">
              <a:solidFill>
                <a:schemeClr val="tx1"/>
              </a:solidFill>
              <a:latin typeface="Arial"/>
              <a:cs typeface="Arial"/>
            </a:rPr>
            <a:t> </a:t>
          </a:r>
          <a:r>
            <a:rPr lang="en-US" sz="1000" dirty="0">
              <a:solidFill>
                <a:schemeClr val="tx1"/>
              </a:solidFill>
              <a:latin typeface="Arial"/>
              <a:cs typeface="Arial"/>
            </a:rPr>
            <a:t>specific</a:t>
          </a:r>
          <a:r>
            <a:rPr lang="en-US" sz="1000" spc="-35" dirty="0">
              <a:solidFill>
                <a:schemeClr val="tx1"/>
              </a:solidFill>
              <a:latin typeface="Arial"/>
              <a:cs typeface="Arial"/>
            </a:rPr>
            <a:t> </a:t>
          </a:r>
          <a:r>
            <a:rPr lang="en-US" sz="1000" dirty="0">
              <a:solidFill>
                <a:schemeClr val="tx1"/>
              </a:solidFill>
              <a:latin typeface="Arial"/>
              <a:cs typeface="Arial"/>
            </a:rPr>
            <a:t>protection</a:t>
          </a:r>
          <a:r>
            <a:rPr lang="en-US" sz="1000" spc="-30" dirty="0">
              <a:solidFill>
                <a:schemeClr val="tx1"/>
              </a:solidFill>
              <a:latin typeface="Arial"/>
              <a:cs typeface="Arial"/>
            </a:rPr>
            <a:t> </a:t>
          </a:r>
          <a:r>
            <a:rPr lang="en-US" sz="1000" dirty="0">
              <a:solidFill>
                <a:schemeClr val="tx1"/>
              </a:solidFill>
              <a:latin typeface="Arial"/>
              <a:cs typeface="Arial"/>
            </a:rPr>
            <a:t>needs</a:t>
          </a:r>
          <a:r>
            <a:rPr lang="en-US" sz="1000" spc="-40" dirty="0">
              <a:solidFill>
                <a:schemeClr val="tx1"/>
              </a:solidFill>
              <a:latin typeface="Arial"/>
              <a:cs typeface="Arial"/>
            </a:rPr>
            <a:t> </a:t>
          </a:r>
          <a:r>
            <a:rPr lang="en-US" sz="1000" dirty="0">
              <a:solidFill>
                <a:schemeClr val="tx1"/>
              </a:solidFill>
              <a:latin typeface="Arial"/>
              <a:cs typeface="Arial"/>
            </a:rPr>
            <a:t>that</a:t>
          </a:r>
          <a:r>
            <a:rPr lang="en-US" sz="1000" spc="-30" dirty="0">
              <a:solidFill>
                <a:schemeClr val="tx1"/>
              </a:solidFill>
              <a:latin typeface="Arial"/>
              <a:cs typeface="Arial"/>
            </a:rPr>
            <a:t> </a:t>
          </a:r>
          <a:r>
            <a:rPr lang="en-US" sz="1000" dirty="0">
              <a:solidFill>
                <a:schemeClr val="tx1"/>
              </a:solidFill>
              <a:latin typeface="Arial"/>
              <a:cs typeface="Arial"/>
            </a:rPr>
            <a:t>cannot</a:t>
          </a:r>
          <a:r>
            <a:rPr lang="en-US" sz="1000" spc="-35" dirty="0">
              <a:solidFill>
                <a:schemeClr val="tx1"/>
              </a:solidFill>
              <a:latin typeface="Arial"/>
              <a:cs typeface="Arial"/>
            </a:rPr>
            <a:t> </a:t>
          </a:r>
          <a:r>
            <a:rPr lang="en-US" sz="1000" dirty="0">
              <a:solidFill>
                <a:schemeClr val="tx1"/>
              </a:solidFill>
              <a:latin typeface="Arial"/>
              <a:cs typeface="Arial"/>
            </a:rPr>
            <a:t>be</a:t>
          </a:r>
          <a:r>
            <a:rPr lang="en-US" sz="1000" spc="-45" dirty="0">
              <a:solidFill>
                <a:schemeClr val="tx1"/>
              </a:solidFill>
              <a:latin typeface="Arial"/>
              <a:cs typeface="Arial"/>
            </a:rPr>
            <a:t> </a:t>
          </a:r>
          <a:r>
            <a:rPr lang="en-US" sz="1000" dirty="0">
              <a:solidFill>
                <a:schemeClr val="tx1"/>
              </a:solidFill>
              <a:latin typeface="Arial"/>
              <a:cs typeface="Arial"/>
            </a:rPr>
            <a:t>met</a:t>
          </a:r>
          <a:r>
            <a:rPr lang="en-US" sz="1000" spc="-40" dirty="0">
              <a:solidFill>
                <a:schemeClr val="tx1"/>
              </a:solidFill>
              <a:latin typeface="Arial"/>
              <a:cs typeface="Arial"/>
            </a:rPr>
            <a:t> </a:t>
          </a:r>
          <a:r>
            <a:rPr lang="en-US" sz="1000" dirty="0">
              <a:solidFill>
                <a:schemeClr val="tx1"/>
              </a:solidFill>
              <a:latin typeface="Arial"/>
              <a:cs typeface="Arial"/>
            </a:rPr>
            <a:t>with</a:t>
          </a:r>
          <a:r>
            <a:rPr lang="en-US" sz="1000" spc="-5" dirty="0">
              <a:solidFill>
                <a:schemeClr val="tx1"/>
              </a:solidFill>
              <a:latin typeface="Arial"/>
              <a:cs typeface="Arial"/>
            </a:rPr>
            <a:t> </a:t>
          </a:r>
          <a:r>
            <a:rPr lang="en-US" sz="1000" spc="-10" dirty="0">
              <a:solidFill>
                <a:schemeClr val="tx1"/>
              </a:solidFill>
              <a:latin typeface="Arial"/>
              <a:cs typeface="Arial"/>
            </a:rPr>
            <a:t>commercial practices</a:t>
          </a:r>
          <a:endParaRPr lang="en-US" sz="1000" dirty="0">
            <a:solidFill>
              <a:schemeClr val="tx1"/>
            </a:solidFill>
            <a:latin typeface="Arial"/>
            <a:cs typeface="Arial"/>
          </a:endParaRPr>
        </a:p>
        <a:p>
          <a:pPr algn="l">
            <a:buChar char="•"/>
          </a:pPr>
          <a:r>
            <a:rPr lang="en-US" sz="1000" dirty="0">
              <a:solidFill>
                <a:schemeClr val="tx1"/>
              </a:solidFill>
              <a:latin typeface="Arial"/>
              <a:cs typeface="Arial"/>
            </a:rPr>
            <a:t>Free</a:t>
          </a:r>
          <a:r>
            <a:rPr lang="en-US" sz="1000" spc="-20" dirty="0">
              <a:solidFill>
                <a:schemeClr val="tx1"/>
              </a:solidFill>
              <a:latin typeface="Arial"/>
              <a:cs typeface="Arial"/>
            </a:rPr>
            <a:t> </a:t>
          </a:r>
          <a:r>
            <a:rPr lang="en-US" sz="1000" dirty="0">
              <a:solidFill>
                <a:schemeClr val="tx1"/>
              </a:solidFill>
              <a:latin typeface="Arial"/>
              <a:cs typeface="Arial"/>
            </a:rPr>
            <a:t>document</a:t>
          </a:r>
          <a:r>
            <a:rPr lang="en-US" sz="1000" spc="-50" dirty="0">
              <a:solidFill>
                <a:schemeClr val="tx1"/>
              </a:solidFill>
              <a:latin typeface="Arial"/>
              <a:cs typeface="Arial"/>
            </a:rPr>
            <a:t> </a:t>
          </a:r>
          <a:r>
            <a:rPr lang="en-US" sz="1000" dirty="0">
              <a:solidFill>
                <a:schemeClr val="tx1"/>
              </a:solidFill>
              <a:latin typeface="Arial"/>
              <a:cs typeface="Arial"/>
            </a:rPr>
            <a:t>to</a:t>
          </a:r>
          <a:r>
            <a:rPr lang="en-US" sz="1000" spc="-20" dirty="0">
              <a:solidFill>
                <a:schemeClr val="tx1"/>
              </a:solidFill>
              <a:latin typeface="Arial"/>
              <a:cs typeface="Arial"/>
            </a:rPr>
            <a:t> </a:t>
          </a:r>
          <a:r>
            <a:rPr lang="en-US" sz="1000" spc="-10" dirty="0">
              <a:solidFill>
                <a:schemeClr val="tx1"/>
              </a:solidFill>
              <a:latin typeface="Arial"/>
              <a:cs typeface="Arial"/>
            </a:rPr>
            <a:t>download</a:t>
          </a:r>
          <a:endParaRPr lang="en-US" sz="1000" dirty="0">
            <a:solidFill>
              <a:schemeClr val="tx1"/>
            </a:solidFill>
            <a:latin typeface="Arial"/>
            <a:cs typeface="Arial"/>
          </a:endParaRPr>
        </a:p>
        <a:p>
          <a:pPr algn="l">
            <a:buFont typeface="Arial"/>
            <a:buChar char="•"/>
          </a:pPr>
          <a:r>
            <a:rPr lang="en-US" sz="1000" b="1" dirty="0">
              <a:solidFill>
                <a:schemeClr val="tx1"/>
              </a:solidFill>
              <a:latin typeface="Arial"/>
              <a:cs typeface="Arial"/>
            </a:rPr>
            <a:t>     NOTE</a:t>
          </a:r>
          <a:r>
            <a:rPr lang="en-US" sz="1000" dirty="0">
              <a:solidFill>
                <a:schemeClr val="tx1"/>
              </a:solidFill>
              <a:latin typeface="Arial"/>
              <a:cs typeface="Arial"/>
            </a:rPr>
            <a:t>:</a:t>
          </a:r>
          <a:r>
            <a:rPr lang="en-US" sz="1000" spc="-40" dirty="0">
              <a:solidFill>
                <a:schemeClr val="tx1"/>
              </a:solidFill>
              <a:latin typeface="Arial"/>
              <a:cs typeface="Arial"/>
            </a:rPr>
            <a:t> </a:t>
          </a:r>
          <a:r>
            <a:rPr lang="en-US" sz="1000" dirty="0">
              <a:solidFill>
                <a:schemeClr val="tx1"/>
              </a:solidFill>
              <a:latin typeface="Arial"/>
              <a:cs typeface="Arial"/>
            </a:rPr>
            <a:t>If</a:t>
          </a:r>
          <a:r>
            <a:rPr lang="en-US" sz="1000" spc="-25" dirty="0">
              <a:solidFill>
                <a:schemeClr val="tx1"/>
              </a:solidFill>
              <a:latin typeface="Arial"/>
              <a:cs typeface="Arial"/>
            </a:rPr>
            <a:t> </a:t>
          </a:r>
          <a:r>
            <a:rPr lang="en-US" sz="1000" dirty="0">
              <a:solidFill>
                <a:schemeClr val="tx1"/>
              </a:solidFill>
              <a:latin typeface="Arial"/>
              <a:cs typeface="Arial"/>
            </a:rPr>
            <a:t>packaging</a:t>
          </a:r>
          <a:r>
            <a:rPr lang="en-US" sz="1000" spc="-55" dirty="0">
              <a:solidFill>
                <a:schemeClr val="tx1"/>
              </a:solidFill>
              <a:latin typeface="Arial"/>
              <a:cs typeface="Arial"/>
            </a:rPr>
            <a:t> </a:t>
          </a:r>
          <a:r>
            <a:rPr lang="en-US" sz="1000" dirty="0">
              <a:solidFill>
                <a:schemeClr val="tx1"/>
              </a:solidFill>
              <a:latin typeface="Arial"/>
              <a:cs typeface="Arial"/>
            </a:rPr>
            <a:t>data</a:t>
          </a:r>
          <a:r>
            <a:rPr lang="en-US" sz="1000" spc="-40" dirty="0">
              <a:solidFill>
                <a:schemeClr val="tx1"/>
              </a:solidFill>
              <a:latin typeface="Arial"/>
              <a:cs typeface="Arial"/>
            </a:rPr>
            <a:t> </a:t>
          </a:r>
          <a:r>
            <a:rPr lang="en-US" sz="1000" dirty="0">
              <a:solidFill>
                <a:schemeClr val="tx1"/>
              </a:solidFill>
              <a:latin typeface="Arial"/>
              <a:cs typeface="Arial"/>
            </a:rPr>
            <a:t>is</a:t>
          </a:r>
          <a:r>
            <a:rPr lang="en-US" sz="1000" spc="-25" dirty="0">
              <a:solidFill>
                <a:schemeClr val="tx1"/>
              </a:solidFill>
              <a:latin typeface="Arial"/>
              <a:cs typeface="Arial"/>
            </a:rPr>
            <a:t> </a:t>
          </a:r>
          <a:r>
            <a:rPr lang="en-US" sz="1000" dirty="0">
              <a:solidFill>
                <a:schemeClr val="tx1"/>
              </a:solidFill>
              <a:latin typeface="Arial"/>
              <a:cs typeface="Arial"/>
            </a:rPr>
            <a:t>missing,</a:t>
          </a:r>
          <a:r>
            <a:rPr lang="en-US" sz="1000" spc="-25" dirty="0">
              <a:solidFill>
                <a:schemeClr val="tx1"/>
              </a:solidFill>
              <a:latin typeface="Arial"/>
              <a:cs typeface="Arial"/>
            </a:rPr>
            <a:t> </a:t>
          </a:r>
          <a:r>
            <a:rPr lang="en-US" sz="1000" dirty="0">
              <a:solidFill>
                <a:schemeClr val="tx1"/>
              </a:solidFill>
              <a:latin typeface="Arial"/>
              <a:cs typeface="Arial"/>
            </a:rPr>
            <a:t>review</a:t>
          </a:r>
          <a:r>
            <a:rPr lang="en-US" sz="1000" spc="-15" dirty="0">
              <a:solidFill>
                <a:schemeClr val="tx1"/>
              </a:solidFill>
              <a:latin typeface="Arial"/>
              <a:cs typeface="Arial"/>
            </a:rPr>
            <a:t> </a:t>
          </a:r>
          <a:r>
            <a:rPr lang="en-US" sz="1000" dirty="0">
              <a:solidFill>
                <a:schemeClr val="tx1"/>
              </a:solidFill>
              <a:latin typeface="Arial"/>
              <a:cs typeface="Arial"/>
            </a:rPr>
            <a:t>paragraph</a:t>
          </a:r>
          <a:r>
            <a:rPr lang="en-US" sz="1000" spc="-40" dirty="0">
              <a:solidFill>
                <a:schemeClr val="tx1"/>
              </a:solidFill>
              <a:latin typeface="Arial"/>
              <a:cs typeface="Arial"/>
            </a:rPr>
            <a:t> </a:t>
          </a:r>
          <a:r>
            <a:rPr lang="en-US" sz="1000" dirty="0">
              <a:solidFill>
                <a:schemeClr val="tx1"/>
              </a:solidFill>
              <a:latin typeface="Arial"/>
              <a:cs typeface="Arial"/>
            </a:rPr>
            <a:t>4.2</a:t>
          </a:r>
          <a:r>
            <a:rPr lang="en-US" sz="1000" spc="-30" dirty="0">
              <a:solidFill>
                <a:schemeClr val="tx1"/>
              </a:solidFill>
              <a:latin typeface="Arial"/>
              <a:cs typeface="Arial"/>
            </a:rPr>
            <a:t> </a:t>
          </a:r>
          <a:r>
            <a:rPr lang="en-US" sz="1000" dirty="0">
              <a:solidFill>
                <a:schemeClr val="tx1"/>
              </a:solidFill>
              <a:latin typeface="Arial"/>
              <a:cs typeface="Arial"/>
            </a:rPr>
            <a:t>and</a:t>
          </a:r>
          <a:r>
            <a:rPr lang="en-US" sz="1000" spc="-40" dirty="0">
              <a:solidFill>
                <a:schemeClr val="tx1"/>
              </a:solidFill>
              <a:latin typeface="Arial"/>
              <a:cs typeface="Arial"/>
            </a:rPr>
            <a:t> </a:t>
          </a:r>
          <a:r>
            <a:rPr lang="en-US" sz="1000" dirty="0">
              <a:solidFill>
                <a:schemeClr val="tx1"/>
              </a:solidFill>
              <a:latin typeface="Arial"/>
              <a:cs typeface="Arial"/>
            </a:rPr>
            <a:t>notify</a:t>
          </a:r>
          <a:r>
            <a:rPr lang="en-US" sz="1000" spc="-35" dirty="0">
              <a:solidFill>
                <a:schemeClr val="tx1"/>
              </a:solidFill>
              <a:latin typeface="Arial"/>
              <a:cs typeface="Arial"/>
            </a:rPr>
            <a:t> </a:t>
          </a:r>
          <a:r>
            <a:rPr lang="en-US" sz="1000" dirty="0">
              <a:solidFill>
                <a:schemeClr val="tx1"/>
              </a:solidFill>
              <a:latin typeface="Arial"/>
              <a:cs typeface="Arial"/>
            </a:rPr>
            <a:t>contracting</a:t>
          </a:r>
          <a:r>
            <a:rPr lang="en-US" sz="1000" spc="-40" dirty="0">
              <a:solidFill>
                <a:schemeClr val="tx1"/>
              </a:solidFill>
              <a:latin typeface="Arial"/>
              <a:cs typeface="Arial"/>
            </a:rPr>
            <a:t> </a:t>
          </a:r>
          <a:r>
            <a:rPr lang="en-US" sz="1000" spc="-10" dirty="0">
              <a:solidFill>
                <a:schemeClr val="tx1"/>
              </a:solidFill>
              <a:latin typeface="Arial"/>
              <a:cs typeface="Arial"/>
            </a:rPr>
            <a:t>officer</a:t>
          </a:r>
        </a:p>
        <a:p>
          <a:pPr algn="l">
            <a:buFont typeface="Arial"/>
            <a:buChar char="•"/>
          </a:pPr>
          <a:endParaRPr lang="en-US" sz="1000" dirty="0">
            <a:solidFill>
              <a:schemeClr val="tx1"/>
            </a:solidFill>
          </a:endParaRPr>
        </a:p>
      </dgm:t>
    </dgm:pt>
    <dgm:pt modelId="{65ACAB9C-2508-4FB9-B8BD-9EFF016EADB5}" type="parTrans" cxnId="{761D2118-1865-47FA-B8EF-4F8985E74E56}">
      <dgm:prSet/>
      <dgm:spPr/>
      <dgm:t>
        <a:bodyPr/>
        <a:lstStyle/>
        <a:p>
          <a:endParaRPr lang="en-US"/>
        </a:p>
      </dgm:t>
    </dgm:pt>
    <dgm:pt modelId="{8D8A0EE7-1409-4A09-8BDF-F90B43E92736}" type="sibTrans" cxnId="{761D2118-1865-47FA-B8EF-4F8985E74E56}">
      <dgm:prSet/>
      <dgm:spPr/>
      <dgm:t>
        <a:bodyPr/>
        <a:lstStyle/>
        <a:p>
          <a:endParaRPr lang="en-US"/>
        </a:p>
      </dgm:t>
    </dgm:pt>
    <dgm:pt modelId="{C43C2565-175D-4EEF-9B86-A52E288AB77C}">
      <dgm:prSet phldrT="[Text]" custT="1"/>
      <dgm:spPr/>
      <dgm:t>
        <a:bodyPr/>
        <a:lstStyle/>
        <a:p>
          <a:pPr algn="l"/>
          <a:r>
            <a:rPr lang="en-US" sz="1400" b="1" dirty="0"/>
            <a:t>MIL-STD-129R</a:t>
          </a:r>
          <a:r>
            <a:rPr lang="en-US" sz="1200" dirty="0"/>
            <a:t>: </a:t>
          </a:r>
          <a:r>
            <a:rPr lang="en-US" sz="1200" b="1" i="1" dirty="0">
              <a:solidFill>
                <a:schemeClr val="tx1"/>
              </a:solidFill>
              <a:latin typeface="Arial"/>
              <a:cs typeface="Arial"/>
            </a:rPr>
            <a:t>Military</a:t>
          </a:r>
          <a:r>
            <a:rPr lang="en-US" sz="1200" b="1" i="1" spc="-20" dirty="0">
              <a:solidFill>
                <a:schemeClr val="tx1"/>
              </a:solidFill>
              <a:latin typeface="Arial"/>
              <a:cs typeface="Arial"/>
            </a:rPr>
            <a:t> </a:t>
          </a:r>
          <a:r>
            <a:rPr lang="en-US" sz="1200" b="1" i="1" dirty="0">
              <a:solidFill>
                <a:schemeClr val="tx1"/>
              </a:solidFill>
              <a:latin typeface="Arial"/>
              <a:cs typeface="Arial"/>
            </a:rPr>
            <a:t>Marking</a:t>
          </a:r>
          <a:r>
            <a:rPr lang="en-US" sz="1200" b="1" i="1" spc="-35" dirty="0">
              <a:solidFill>
                <a:schemeClr val="tx1"/>
              </a:solidFill>
              <a:latin typeface="Arial"/>
              <a:cs typeface="Arial"/>
            </a:rPr>
            <a:t> </a:t>
          </a:r>
          <a:r>
            <a:rPr lang="en-US" sz="1200" b="1" i="1" dirty="0">
              <a:solidFill>
                <a:schemeClr val="tx1"/>
              </a:solidFill>
              <a:latin typeface="Arial"/>
              <a:cs typeface="Arial"/>
            </a:rPr>
            <a:t>for</a:t>
          </a:r>
          <a:r>
            <a:rPr lang="en-US" sz="1200" b="1" i="1" spc="-40" dirty="0">
              <a:solidFill>
                <a:schemeClr val="tx1"/>
              </a:solidFill>
              <a:latin typeface="Arial"/>
              <a:cs typeface="Arial"/>
            </a:rPr>
            <a:t> </a:t>
          </a:r>
          <a:r>
            <a:rPr lang="en-US" sz="1200" b="1" i="1" dirty="0">
              <a:solidFill>
                <a:schemeClr val="tx1"/>
              </a:solidFill>
              <a:latin typeface="Arial"/>
              <a:cs typeface="Arial"/>
            </a:rPr>
            <a:t>Shipment</a:t>
          </a:r>
          <a:r>
            <a:rPr lang="en-US" sz="1200" b="1" i="1" spc="-45" dirty="0">
              <a:solidFill>
                <a:schemeClr val="tx1"/>
              </a:solidFill>
              <a:latin typeface="Arial"/>
              <a:cs typeface="Arial"/>
            </a:rPr>
            <a:t> </a:t>
          </a:r>
          <a:r>
            <a:rPr lang="en-US" sz="1200" b="1" i="1" dirty="0">
              <a:solidFill>
                <a:schemeClr val="tx1"/>
              </a:solidFill>
              <a:latin typeface="Arial"/>
              <a:cs typeface="Arial"/>
            </a:rPr>
            <a:t>and</a:t>
          </a:r>
          <a:r>
            <a:rPr lang="en-US" sz="1200" b="1" i="1" spc="-50" dirty="0">
              <a:solidFill>
                <a:schemeClr val="tx1"/>
              </a:solidFill>
              <a:latin typeface="Arial"/>
              <a:cs typeface="Arial"/>
            </a:rPr>
            <a:t> </a:t>
          </a:r>
          <a:r>
            <a:rPr lang="en-US" sz="1200" b="1" i="1" spc="-10" dirty="0">
              <a:solidFill>
                <a:schemeClr val="tx1"/>
              </a:solidFill>
              <a:latin typeface="Arial"/>
              <a:cs typeface="Arial"/>
            </a:rPr>
            <a:t>Storage</a:t>
          </a:r>
          <a:endParaRPr lang="en-US" sz="1200" b="1" i="1" dirty="0">
            <a:solidFill>
              <a:schemeClr val="tx1"/>
            </a:solidFill>
            <a:latin typeface="Arial"/>
            <a:cs typeface="Arial"/>
          </a:endParaRPr>
        </a:p>
        <a:p>
          <a:pPr algn="l">
            <a:buChar char="•"/>
          </a:pPr>
          <a:r>
            <a:rPr lang="en-US" sz="1000" dirty="0">
              <a:solidFill>
                <a:schemeClr val="tx1"/>
              </a:solidFill>
              <a:latin typeface="Arial"/>
              <a:cs typeface="Arial"/>
            </a:rPr>
            <a:t>Department</a:t>
          </a:r>
          <a:r>
            <a:rPr lang="en-US" sz="1000" spc="-45" dirty="0">
              <a:solidFill>
                <a:schemeClr val="tx1"/>
              </a:solidFill>
              <a:latin typeface="Arial"/>
              <a:cs typeface="Arial"/>
            </a:rPr>
            <a:t> </a:t>
          </a:r>
          <a:r>
            <a:rPr lang="en-US" sz="1000" dirty="0">
              <a:solidFill>
                <a:schemeClr val="tx1"/>
              </a:solidFill>
              <a:latin typeface="Arial"/>
              <a:cs typeface="Arial"/>
            </a:rPr>
            <a:t>of</a:t>
          </a:r>
          <a:r>
            <a:rPr lang="en-US" sz="1000" spc="-20" dirty="0">
              <a:solidFill>
                <a:schemeClr val="tx1"/>
              </a:solidFill>
              <a:latin typeface="Arial"/>
              <a:cs typeface="Arial"/>
            </a:rPr>
            <a:t> </a:t>
          </a:r>
          <a:r>
            <a:rPr lang="en-US" sz="1000" dirty="0">
              <a:solidFill>
                <a:schemeClr val="tx1"/>
              </a:solidFill>
              <a:latin typeface="Arial"/>
              <a:cs typeface="Arial"/>
            </a:rPr>
            <a:t>Defense</a:t>
          </a:r>
          <a:r>
            <a:rPr lang="en-US" sz="1000" spc="-45" dirty="0">
              <a:solidFill>
                <a:schemeClr val="tx1"/>
              </a:solidFill>
              <a:latin typeface="Arial"/>
              <a:cs typeface="Arial"/>
            </a:rPr>
            <a:t> </a:t>
          </a:r>
          <a:r>
            <a:rPr lang="en-US" sz="1000" dirty="0">
              <a:solidFill>
                <a:schemeClr val="tx1"/>
              </a:solidFill>
              <a:latin typeface="Arial"/>
              <a:cs typeface="Arial"/>
            </a:rPr>
            <a:t>uniformed</a:t>
          </a:r>
          <a:r>
            <a:rPr lang="en-US" sz="1000" spc="-40" dirty="0">
              <a:solidFill>
                <a:schemeClr val="tx1"/>
              </a:solidFill>
              <a:latin typeface="Arial"/>
              <a:cs typeface="Arial"/>
            </a:rPr>
            <a:t> </a:t>
          </a:r>
          <a:r>
            <a:rPr lang="en-US" sz="1000" dirty="0">
              <a:solidFill>
                <a:schemeClr val="tx1"/>
              </a:solidFill>
              <a:latin typeface="Arial"/>
              <a:cs typeface="Arial"/>
            </a:rPr>
            <a:t>marking</a:t>
          </a:r>
          <a:r>
            <a:rPr lang="en-US" sz="1000" spc="-45" dirty="0">
              <a:solidFill>
                <a:schemeClr val="tx1"/>
              </a:solidFill>
              <a:latin typeface="Arial"/>
              <a:cs typeface="Arial"/>
            </a:rPr>
            <a:t> </a:t>
          </a:r>
          <a:r>
            <a:rPr lang="en-US" sz="1000" spc="-10" dirty="0">
              <a:solidFill>
                <a:schemeClr val="tx1"/>
              </a:solidFill>
              <a:latin typeface="Arial"/>
              <a:cs typeface="Arial"/>
            </a:rPr>
            <a:t>requirements</a:t>
          </a:r>
          <a:endParaRPr lang="en-US" sz="1000" dirty="0">
            <a:solidFill>
              <a:schemeClr val="tx1"/>
            </a:solidFill>
            <a:latin typeface="Arial"/>
            <a:cs typeface="Arial"/>
          </a:endParaRPr>
        </a:p>
        <a:p>
          <a:pPr algn="l">
            <a:buChar char="•"/>
          </a:pPr>
          <a:r>
            <a:rPr lang="en-US" sz="1000" dirty="0">
              <a:solidFill>
                <a:schemeClr val="tx1"/>
              </a:solidFill>
              <a:latin typeface="Arial"/>
              <a:cs typeface="Arial"/>
            </a:rPr>
            <a:t>Mandatory</a:t>
          </a:r>
          <a:r>
            <a:rPr lang="en-US" sz="1000" spc="-25" dirty="0">
              <a:solidFill>
                <a:schemeClr val="tx1"/>
              </a:solidFill>
              <a:latin typeface="Arial"/>
              <a:cs typeface="Arial"/>
            </a:rPr>
            <a:t> </a:t>
          </a:r>
          <a:r>
            <a:rPr lang="en-US" sz="1000" dirty="0">
              <a:solidFill>
                <a:schemeClr val="tx1"/>
              </a:solidFill>
              <a:latin typeface="Arial"/>
              <a:cs typeface="Arial"/>
            </a:rPr>
            <a:t>marking</a:t>
          </a:r>
          <a:r>
            <a:rPr lang="en-US" sz="1000" spc="-60" dirty="0">
              <a:solidFill>
                <a:schemeClr val="tx1"/>
              </a:solidFill>
              <a:latin typeface="Arial"/>
              <a:cs typeface="Arial"/>
            </a:rPr>
            <a:t> </a:t>
          </a:r>
          <a:r>
            <a:rPr lang="en-US" sz="1000" dirty="0">
              <a:solidFill>
                <a:schemeClr val="tx1"/>
              </a:solidFill>
              <a:latin typeface="Arial"/>
              <a:cs typeface="Arial"/>
            </a:rPr>
            <a:t>requirements</a:t>
          </a:r>
          <a:r>
            <a:rPr lang="en-US" sz="1000" spc="-30" dirty="0">
              <a:solidFill>
                <a:schemeClr val="tx1"/>
              </a:solidFill>
              <a:latin typeface="Arial"/>
              <a:cs typeface="Arial"/>
            </a:rPr>
            <a:t> </a:t>
          </a:r>
          <a:r>
            <a:rPr lang="en-US" sz="1000" dirty="0">
              <a:solidFill>
                <a:schemeClr val="tx1"/>
              </a:solidFill>
              <a:latin typeface="Arial"/>
              <a:cs typeface="Arial"/>
            </a:rPr>
            <a:t>for</a:t>
          </a:r>
          <a:r>
            <a:rPr lang="en-US" sz="1000" spc="-45" dirty="0">
              <a:solidFill>
                <a:schemeClr val="tx1"/>
              </a:solidFill>
              <a:latin typeface="Arial"/>
              <a:cs typeface="Arial"/>
            </a:rPr>
            <a:t> </a:t>
          </a:r>
          <a:r>
            <a:rPr lang="en-US" sz="1000" dirty="0">
              <a:solidFill>
                <a:schemeClr val="tx1"/>
              </a:solidFill>
              <a:latin typeface="Arial"/>
              <a:cs typeface="Arial"/>
            </a:rPr>
            <a:t>ALL</a:t>
          </a:r>
          <a:r>
            <a:rPr lang="en-US" sz="1000" spc="-25" dirty="0">
              <a:solidFill>
                <a:schemeClr val="tx1"/>
              </a:solidFill>
              <a:latin typeface="Arial"/>
              <a:cs typeface="Arial"/>
            </a:rPr>
            <a:t> </a:t>
          </a:r>
          <a:r>
            <a:rPr lang="en-US" sz="1000" dirty="0">
              <a:solidFill>
                <a:schemeClr val="tx1"/>
              </a:solidFill>
              <a:latin typeface="Arial"/>
              <a:cs typeface="Arial"/>
            </a:rPr>
            <a:t>DoD</a:t>
          </a:r>
          <a:r>
            <a:rPr lang="en-US" sz="1000" spc="-15" dirty="0">
              <a:solidFill>
                <a:schemeClr val="tx1"/>
              </a:solidFill>
              <a:latin typeface="Arial"/>
              <a:cs typeface="Arial"/>
            </a:rPr>
            <a:t> </a:t>
          </a:r>
          <a:r>
            <a:rPr lang="en-US" sz="1000" dirty="0">
              <a:solidFill>
                <a:schemeClr val="tx1"/>
              </a:solidFill>
              <a:latin typeface="Arial"/>
              <a:cs typeface="Arial"/>
            </a:rPr>
            <a:t>shipments</a:t>
          </a:r>
          <a:r>
            <a:rPr lang="en-US" sz="1000" spc="-40" dirty="0">
              <a:solidFill>
                <a:schemeClr val="tx1"/>
              </a:solidFill>
              <a:latin typeface="Arial"/>
              <a:cs typeface="Arial"/>
            </a:rPr>
            <a:t> </a:t>
          </a:r>
          <a:r>
            <a:rPr lang="en-US" sz="1000" dirty="0">
              <a:solidFill>
                <a:schemeClr val="tx1"/>
              </a:solidFill>
              <a:latin typeface="Arial"/>
              <a:cs typeface="Arial"/>
            </a:rPr>
            <a:t>to</a:t>
          </a:r>
          <a:r>
            <a:rPr lang="en-US" sz="1000" spc="-30" dirty="0">
              <a:solidFill>
                <a:schemeClr val="tx1"/>
              </a:solidFill>
              <a:latin typeface="Arial"/>
              <a:cs typeface="Arial"/>
            </a:rPr>
            <a:t> </a:t>
          </a:r>
          <a:r>
            <a:rPr lang="en-US" sz="1000" dirty="0">
              <a:solidFill>
                <a:schemeClr val="tx1"/>
              </a:solidFill>
              <a:latin typeface="Arial"/>
              <a:cs typeface="Arial"/>
            </a:rPr>
            <a:t>identify</a:t>
          </a:r>
          <a:r>
            <a:rPr lang="en-US" sz="1000" spc="-30" dirty="0">
              <a:solidFill>
                <a:schemeClr val="tx1"/>
              </a:solidFill>
              <a:latin typeface="Arial"/>
              <a:cs typeface="Arial"/>
            </a:rPr>
            <a:t> </a:t>
          </a:r>
          <a:r>
            <a:rPr lang="en-US" sz="1000" dirty="0">
              <a:solidFill>
                <a:schemeClr val="tx1"/>
              </a:solidFill>
              <a:latin typeface="Arial"/>
              <a:cs typeface="Arial"/>
            </a:rPr>
            <a:t>material</a:t>
          </a:r>
          <a:r>
            <a:rPr lang="en-US" sz="1000" spc="-30" dirty="0">
              <a:solidFill>
                <a:schemeClr val="tx1"/>
              </a:solidFill>
              <a:latin typeface="Arial"/>
              <a:cs typeface="Arial"/>
            </a:rPr>
            <a:t> </a:t>
          </a:r>
          <a:r>
            <a:rPr lang="en-US" sz="1000" dirty="0">
              <a:solidFill>
                <a:schemeClr val="tx1"/>
              </a:solidFill>
              <a:latin typeface="Arial"/>
              <a:cs typeface="Arial"/>
            </a:rPr>
            <a:t>and</a:t>
          </a:r>
          <a:r>
            <a:rPr lang="en-US" sz="1000" spc="-40" dirty="0">
              <a:solidFill>
                <a:schemeClr val="tx1"/>
              </a:solidFill>
              <a:latin typeface="Arial"/>
              <a:cs typeface="Arial"/>
            </a:rPr>
            <a:t> </a:t>
          </a:r>
          <a:r>
            <a:rPr lang="en-US" sz="1000" dirty="0">
              <a:solidFill>
                <a:schemeClr val="tx1"/>
              </a:solidFill>
              <a:latin typeface="Arial"/>
              <a:cs typeface="Arial"/>
            </a:rPr>
            <a:t>trace</a:t>
          </a:r>
          <a:r>
            <a:rPr lang="en-US" sz="1000" spc="-40" dirty="0">
              <a:solidFill>
                <a:schemeClr val="tx1"/>
              </a:solidFill>
              <a:latin typeface="Arial"/>
              <a:cs typeface="Arial"/>
            </a:rPr>
            <a:t> </a:t>
          </a:r>
          <a:r>
            <a:rPr lang="en-US" sz="1000" dirty="0">
              <a:solidFill>
                <a:schemeClr val="tx1"/>
              </a:solidFill>
              <a:latin typeface="Arial"/>
              <a:cs typeface="Arial"/>
            </a:rPr>
            <a:t>back</a:t>
          </a:r>
          <a:r>
            <a:rPr lang="en-US" sz="1000" spc="-35" dirty="0">
              <a:solidFill>
                <a:schemeClr val="tx1"/>
              </a:solidFill>
              <a:latin typeface="Arial"/>
              <a:cs typeface="Arial"/>
            </a:rPr>
            <a:t> </a:t>
          </a:r>
          <a:r>
            <a:rPr lang="en-US" sz="1000" dirty="0">
              <a:solidFill>
                <a:schemeClr val="tx1"/>
              </a:solidFill>
              <a:latin typeface="Arial"/>
              <a:cs typeface="Arial"/>
            </a:rPr>
            <a:t>to</a:t>
          </a:r>
          <a:r>
            <a:rPr lang="en-US" sz="1000" spc="-25" dirty="0">
              <a:solidFill>
                <a:schemeClr val="tx1"/>
              </a:solidFill>
              <a:latin typeface="Arial"/>
              <a:cs typeface="Arial"/>
            </a:rPr>
            <a:t> </a:t>
          </a:r>
        </a:p>
        <a:p>
          <a:pPr algn="l">
            <a:buChar char="•"/>
          </a:pPr>
          <a:r>
            <a:rPr lang="en-US" sz="1000" dirty="0">
              <a:solidFill>
                <a:schemeClr val="tx1"/>
              </a:solidFill>
              <a:latin typeface="Arial"/>
              <a:cs typeface="Arial"/>
            </a:rPr>
            <a:t>the</a:t>
          </a:r>
          <a:r>
            <a:rPr lang="en-US" sz="1000" spc="-40" dirty="0">
              <a:solidFill>
                <a:schemeClr val="tx1"/>
              </a:solidFill>
              <a:latin typeface="Arial"/>
              <a:cs typeface="Arial"/>
            </a:rPr>
            <a:t> </a:t>
          </a:r>
          <a:r>
            <a:rPr lang="en-US" sz="1000" spc="-10" dirty="0">
              <a:solidFill>
                <a:schemeClr val="tx1"/>
              </a:solidFill>
              <a:latin typeface="Arial"/>
              <a:cs typeface="Arial"/>
            </a:rPr>
            <a:t>contractor</a:t>
          </a:r>
          <a:endParaRPr lang="en-US" sz="1000" dirty="0">
            <a:solidFill>
              <a:schemeClr val="tx1"/>
            </a:solidFill>
            <a:latin typeface="Arial"/>
            <a:cs typeface="Arial"/>
          </a:endParaRPr>
        </a:p>
        <a:p>
          <a:pPr algn="l">
            <a:buChar char="•"/>
          </a:pPr>
          <a:r>
            <a:rPr lang="en-US" sz="1000" dirty="0">
              <a:solidFill>
                <a:schemeClr val="tx1"/>
              </a:solidFill>
              <a:latin typeface="Arial"/>
              <a:cs typeface="Arial"/>
            </a:rPr>
            <a:t>Free</a:t>
          </a:r>
          <a:r>
            <a:rPr lang="en-US" sz="1000" spc="-20" dirty="0">
              <a:solidFill>
                <a:schemeClr val="tx1"/>
              </a:solidFill>
              <a:latin typeface="Arial"/>
              <a:cs typeface="Arial"/>
            </a:rPr>
            <a:t> </a:t>
          </a:r>
          <a:r>
            <a:rPr lang="en-US" sz="1000" dirty="0">
              <a:solidFill>
                <a:schemeClr val="tx1"/>
              </a:solidFill>
              <a:latin typeface="Arial"/>
              <a:cs typeface="Arial"/>
            </a:rPr>
            <a:t>document</a:t>
          </a:r>
          <a:r>
            <a:rPr lang="en-US" sz="1000" spc="-50" dirty="0">
              <a:solidFill>
                <a:schemeClr val="tx1"/>
              </a:solidFill>
              <a:latin typeface="Arial"/>
              <a:cs typeface="Arial"/>
            </a:rPr>
            <a:t> </a:t>
          </a:r>
          <a:r>
            <a:rPr lang="en-US" sz="1000" dirty="0">
              <a:solidFill>
                <a:schemeClr val="tx1"/>
              </a:solidFill>
              <a:latin typeface="Arial"/>
              <a:cs typeface="Arial"/>
            </a:rPr>
            <a:t>to</a:t>
          </a:r>
          <a:r>
            <a:rPr lang="en-US" sz="1000" spc="-20" dirty="0">
              <a:solidFill>
                <a:schemeClr val="tx1"/>
              </a:solidFill>
              <a:latin typeface="Arial"/>
              <a:cs typeface="Arial"/>
            </a:rPr>
            <a:t> </a:t>
          </a:r>
          <a:r>
            <a:rPr lang="en-US" sz="1000" spc="-10" dirty="0">
              <a:solidFill>
                <a:schemeClr val="tx1"/>
              </a:solidFill>
              <a:latin typeface="Arial"/>
              <a:cs typeface="Arial"/>
            </a:rPr>
            <a:t>download</a:t>
          </a:r>
          <a:endParaRPr lang="en-US" sz="1000" dirty="0">
            <a:solidFill>
              <a:schemeClr val="tx1"/>
            </a:solidFill>
            <a:latin typeface="Arial"/>
            <a:cs typeface="Arial"/>
          </a:endParaRPr>
        </a:p>
        <a:p>
          <a:pPr algn="l">
            <a:buChar char="•"/>
          </a:pPr>
          <a:r>
            <a:rPr lang="en-US" sz="1000" b="1" dirty="0">
              <a:solidFill>
                <a:schemeClr val="tx1"/>
              </a:solidFill>
              <a:latin typeface="Arial"/>
              <a:cs typeface="Arial"/>
            </a:rPr>
            <a:t>     NOTE:</a:t>
          </a:r>
          <a:r>
            <a:rPr lang="en-US" sz="1000" b="1" spc="-35" dirty="0">
              <a:solidFill>
                <a:schemeClr val="tx1"/>
              </a:solidFill>
              <a:latin typeface="Arial"/>
              <a:cs typeface="Arial"/>
            </a:rPr>
            <a:t> </a:t>
          </a:r>
          <a:r>
            <a:rPr lang="en-US" sz="1000" dirty="0">
              <a:solidFill>
                <a:schemeClr val="tx1"/>
              </a:solidFill>
              <a:latin typeface="Arial"/>
              <a:cs typeface="Arial"/>
            </a:rPr>
            <a:t>Review</a:t>
          </a:r>
          <a:r>
            <a:rPr lang="en-US" sz="1000" spc="-5" dirty="0">
              <a:solidFill>
                <a:schemeClr val="tx1"/>
              </a:solidFill>
              <a:latin typeface="Arial"/>
              <a:cs typeface="Arial"/>
            </a:rPr>
            <a:t> </a:t>
          </a:r>
          <a:r>
            <a:rPr lang="en-US" sz="1000" dirty="0">
              <a:solidFill>
                <a:schemeClr val="tx1"/>
              </a:solidFill>
              <a:latin typeface="Arial"/>
              <a:cs typeface="Arial"/>
            </a:rPr>
            <a:t>pictorial</a:t>
          </a:r>
          <a:r>
            <a:rPr lang="en-US" sz="1000" spc="-15" dirty="0">
              <a:solidFill>
                <a:schemeClr val="tx1"/>
              </a:solidFill>
              <a:latin typeface="Arial"/>
              <a:cs typeface="Arial"/>
            </a:rPr>
            <a:t> </a:t>
          </a:r>
          <a:r>
            <a:rPr lang="en-US" sz="1000" dirty="0">
              <a:solidFill>
                <a:schemeClr val="tx1"/>
              </a:solidFill>
              <a:latin typeface="Arial"/>
              <a:cs typeface="Arial"/>
            </a:rPr>
            <a:t>marking</a:t>
          </a:r>
          <a:r>
            <a:rPr lang="en-US" sz="1000" spc="-50" dirty="0">
              <a:solidFill>
                <a:schemeClr val="tx1"/>
              </a:solidFill>
              <a:latin typeface="Arial"/>
              <a:cs typeface="Arial"/>
            </a:rPr>
            <a:t> </a:t>
          </a:r>
          <a:r>
            <a:rPr lang="en-US" sz="1000" spc="-10" dirty="0">
              <a:solidFill>
                <a:schemeClr val="tx1"/>
              </a:solidFill>
              <a:latin typeface="Arial"/>
              <a:cs typeface="Arial"/>
            </a:rPr>
            <a:t>requirements</a:t>
          </a:r>
          <a:r>
            <a:rPr lang="en-US" sz="1000" spc="-40" dirty="0">
              <a:solidFill>
                <a:schemeClr val="tx1"/>
              </a:solidFill>
              <a:latin typeface="Arial"/>
              <a:cs typeface="Arial"/>
            </a:rPr>
            <a:t> </a:t>
          </a:r>
          <a:r>
            <a:rPr lang="en-US" sz="1000" dirty="0">
              <a:solidFill>
                <a:schemeClr val="tx1"/>
              </a:solidFill>
              <a:latin typeface="Arial"/>
              <a:cs typeface="Arial"/>
            </a:rPr>
            <a:t>within</a:t>
          </a:r>
          <a:r>
            <a:rPr lang="en-US" sz="1000" spc="10" dirty="0">
              <a:solidFill>
                <a:schemeClr val="tx1"/>
              </a:solidFill>
              <a:latin typeface="Arial"/>
              <a:cs typeface="Arial"/>
            </a:rPr>
            <a:t> </a:t>
          </a:r>
          <a:r>
            <a:rPr lang="en-US" sz="1000" dirty="0">
              <a:solidFill>
                <a:schemeClr val="tx1"/>
              </a:solidFill>
              <a:latin typeface="Arial"/>
              <a:cs typeface="Arial"/>
            </a:rPr>
            <a:t>ASTM</a:t>
          </a:r>
          <a:r>
            <a:rPr lang="en-US" sz="1000" spc="-25" dirty="0">
              <a:solidFill>
                <a:schemeClr val="tx1"/>
              </a:solidFill>
              <a:latin typeface="Arial"/>
              <a:cs typeface="Arial"/>
            </a:rPr>
            <a:t> </a:t>
          </a:r>
          <a:r>
            <a:rPr lang="en-US" sz="1000" dirty="0">
              <a:solidFill>
                <a:schemeClr val="tx1"/>
              </a:solidFill>
              <a:latin typeface="Arial"/>
              <a:cs typeface="Arial"/>
            </a:rPr>
            <a:t>D5445</a:t>
          </a:r>
          <a:r>
            <a:rPr lang="en-US" sz="1000" spc="-30" dirty="0">
              <a:solidFill>
                <a:schemeClr val="tx1"/>
              </a:solidFill>
              <a:latin typeface="Arial"/>
              <a:cs typeface="Arial"/>
            </a:rPr>
            <a:t> </a:t>
          </a:r>
          <a:r>
            <a:rPr lang="en-US" sz="1000" dirty="0">
              <a:solidFill>
                <a:schemeClr val="tx1"/>
              </a:solidFill>
              <a:latin typeface="Arial"/>
              <a:cs typeface="Arial"/>
            </a:rPr>
            <a:t>when</a:t>
          </a:r>
          <a:r>
            <a:rPr lang="en-US" sz="1000" spc="-25" dirty="0">
              <a:solidFill>
                <a:schemeClr val="tx1"/>
              </a:solidFill>
              <a:latin typeface="Arial"/>
              <a:cs typeface="Arial"/>
            </a:rPr>
            <a:t> </a:t>
          </a:r>
          <a:r>
            <a:rPr lang="en-US" sz="1000" dirty="0">
              <a:solidFill>
                <a:schemeClr val="tx1"/>
              </a:solidFill>
              <a:latin typeface="Arial"/>
              <a:cs typeface="Arial"/>
            </a:rPr>
            <a:t>special</a:t>
          </a:r>
          <a:r>
            <a:rPr lang="en-US" sz="1000" spc="-20" dirty="0">
              <a:solidFill>
                <a:schemeClr val="tx1"/>
              </a:solidFill>
              <a:latin typeface="Arial"/>
              <a:cs typeface="Arial"/>
            </a:rPr>
            <a:t> </a:t>
          </a:r>
          <a:r>
            <a:rPr lang="en-US" sz="1000" dirty="0">
              <a:solidFill>
                <a:schemeClr val="tx1"/>
              </a:solidFill>
              <a:latin typeface="Arial"/>
              <a:cs typeface="Arial"/>
            </a:rPr>
            <a:t>markings</a:t>
          </a:r>
          <a:r>
            <a:rPr lang="en-US" sz="1000" spc="-55" dirty="0">
              <a:solidFill>
                <a:schemeClr val="tx1"/>
              </a:solidFill>
              <a:latin typeface="Arial"/>
              <a:cs typeface="Arial"/>
            </a:rPr>
            <a:t> </a:t>
          </a:r>
          <a:r>
            <a:rPr lang="en-US" sz="1000" spc="-10" dirty="0">
              <a:solidFill>
                <a:schemeClr val="tx1"/>
              </a:solidFill>
              <a:latin typeface="Arial"/>
              <a:cs typeface="Arial"/>
            </a:rPr>
            <a:t>required.</a:t>
          </a:r>
          <a:endParaRPr lang="en-US" sz="1000" dirty="0">
            <a:solidFill>
              <a:schemeClr val="tx1"/>
            </a:solidFill>
          </a:endParaRPr>
        </a:p>
      </dgm:t>
    </dgm:pt>
    <dgm:pt modelId="{1F94A545-BC0C-4401-B557-B703CC58C7BE}" type="parTrans" cxnId="{F937C1A7-01F3-4996-B225-2BD93CCD711D}">
      <dgm:prSet/>
      <dgm:spPr/>
      <dgm:t>
        <a:bodyPr/>
        <a:lstStyle/>
        <a:p>
          <a:endParaRPr lang="en-US"/>
        </a:p>
      </dgm:t>
    </dgm:pt>
    <dgm:pt modelId="{7655C4D5-91D9-4261-8DB3-E091B92A6C50}" type="sibTrans" cxnId="{F937C1A7-01F3-4996-B225-2BD93CCD711D}">
      <dgm:prSet/>
      <dgm:spPr/>
      <dgm:t>
        <a:bodyPr/>
        <a:lstStyle/>
        <a:p>
          <a:endParaRPr lang="en-US"/>
        </a:p>
      </dgm:t>
    </dgm:pt>
    <dgm:pt modelId="{834B5420-375B-49C0-8B38-556F80704E9A}">
      <dgm:prSet phldrT="[Text]" custT="1"/>
      <dgm:spPr/>
      <dgm:t>
        <a:bodyPr/>
        <a:lstStyle/>
        <a:p>
          <a:pPr algn="l"/>
          <a:r>
            <a:rPr lang="en-US" sz="1200" b="1" dirty="0">
              <a:solidFill>
                <a:srgbClr val="171610"/>
              </a:solidFill>
            </a:rPr>
            <a:t>ASTM D3951</a:t>
          </a:r>
          <a:r>
            <a:rPr lang="en-US" sz="1200" dirty="0">
              <a:solidFill>
                <a:srgbClr val="171610"/>
              </a:solidFill>
            </a:rPr>
            <a:t>:</a:t>
          </a:r>
          <a:r>
            <a:rPr lang="en-US" sz="1200" b="1" i="1" dirty="0">
              <a:solidFill>
                <a:srgbClr val="171610"/>
              </a:solidFill>
              <a:latin typeface="Arial"/>
              <a:cs typeface="Arial"/>
            </a:rPr>
            <a:t>Standard</a:t>
          </a:r>
          <a:r>
            <a:rPr lang="en-US" sz="1200" b="1" i="1" spc="-45" dirty="0">
              <a:solidFill>
                <a:srgbClr val="171610"/>
              </a:solidFill>
              <a:latin typeface="Arial"/>
              <a:cs typeface="Arial"/>
            </a:rPr>
            <a:t> </a:t>
          </a:r>
          <a:r>
            <a:rPr lang="en-US" sz="1200" b="1" i="1" dirty="0">
              <a:solidFill>
                <a:srgbClr val="171610"/>
              </a:solidFill>
              <a:latin typeface="Arial"/>
              <a:cs typeface="Arial"/>
            </a:rPr>
            <a:t>Practice</a:t>
          </a:r>
          <a:r>
            <a:rPr lang="en-US" sz="1200" b="1" i="1" spc="-30" dirty="0">
              <a:solidFill>
                <a:srgbClr val="171610"/>
              </a:solidFill>
              <a:latin typeface="Arial"/>
              <a:cs typeface="Arial"/>
            </a:rPr>
            <a:t> </a:t>
          </a:r>
          <a:r>
            <a:rPr lang="en-US" sz="1200" b="1" i="1" dirty="0">
              <a:solidFill>
                <a:srgbClr val="171610"/>
              </a:solidFill>
              <a:latin typeface="Arial"/>
              <a:cs typeface="Arial"/>
            </a:rPr>
            <a:t>for</a:t>
          </a:r>
          <a:r>
            <a:rPr lang="en-US" sz="1200" b="1" i="1" spc="-35" dirty="0">
              <a:solidFill>
                <a:srgbClr val="171610"/>
              </a:solidFill>
              <a:latin typeface="Arial"/>
              <a:cs typeface="Arial"/>
            </a:rPr>
            <a:t> </a:t>
          </a:r>
          <a:r>
            <a:rPr lang="en-US" sz="1200" b="1" i="1" dirty="0">
              <a:solidFill>
                <a:srgbClr val="171610"/>
              </a:solidFill>
              <a:latin typeface="Arial"/>
              <a:cs typeface="Arial"/>
            </a:rPr>
            <a:t>Commercial</a:t>
          </a:r>
          <a:r>
            <a:rPr lang="en-US" sz="1200" b="1" i="1" spc="-40" dirty="0">
              <a:solidFill>
                <a:srgbClr val="171610"/>
              </a:solidFill>
              <a:latin typeface="Arial"/>
              <a:cs typeface="Arial"/>
            </a:rPr>
            <a:t> </a:t>
          </a:r>
          <a:r>
            <a:rPr lang="en-US" sz="1200" b="1" i="1" spc="-10" dirty="0">
              <a:solidFill>
                <a:srgbClr val="171610"/>
              </a:solidFill>
              <a:latin typeface="Arial"/>
              <a:cs typeface="Arial"/>
            </a:rPr>
            <a:t>Packaging</a:t>
          </a:r>
          <a:endParaRPr lang="en-US" sz="1200" b="1" i="1" dirty="0">
            <a:solidFill>
              <a:srgbClr val="171610"/>
            </a:solidFill>
            <a:latin typeface="Arial"/>
            <a:cs typeface="Arial"/>
          </a:endParaRPr>
        </a:p>
        <a:p>
          <a:pPr algn="l">
            <a:buChar char="•"/>
          </a:pPr>
          <a:r>
            <a:rPr lang="en-US" sz="1000" dirty="0">
              <a:solidFill>
                <a:srgbClr val="171610"/>
              </a:solidFill>
              <a:latin typeface="Arial"/>
              <a:cs typeface="Arial"/>
            </a:rPr>
            <a:t>Establishes</a:t>
          </a:r>
          <a:r>
            <a:rPr lang="en-US" sz="1000" spc="-30" dirty="0">
              <a:solidFill>
                <a:srgbClr val="171610"/>
              </a:solidFill>
              <a:latin typeface="Arial"/>
              <a:cs typeface="Arial"/>
            </a:rPr>
            <a:t> </a:t>
          </a:r>
          <a:r>
            <a:rPr lang="en-US" sz="1000" dirty="0">
              <a:solidFill>
                <a:srgbClr val="171610"/>
              </a:solidFill>
              <a:latin typeface="Arial"/>
              <a:cs typeface="Arial"/>
            </a:rPr>
            <a:t>minimum</a:t>
          </a:r>
          <a:r>
            <a:rPr lang="en-US" sz="1000" spc="-50" dirty="0">
              <a:solidFill>
                <a:srgbClr val="171610"/>
              </a:solidFill>
              <a:latin typeface="Arial"/>
              <a:cs typeface="Arial"/>
            </a:rPr>
            <a:t> </a:t>
          </a:r>
          <a:r>
            <a:rPr lang="en-US" sz="1000" dirty="0">
              <a:solidFill>
                <a:srgbClr val="171610"/>
              </a:solidFill>
              <a:latin typeface="Arial"/>
              <a:cs typeface="Arial"/>
            </a:rPr>
            <a:t>requirements</a:t>
          </a:r>
          <a:r>
            <a:rPr lang="en-US" sz="1000" spc="-35" dirty="0">
              <a:solidFill>
                <a:srgbClr val="171610"/>
              </a:solidFill>
              <a:latin typeface="Arial"/>
              <a:cs typeface="Arial"/>
            </a:rPr>
            <a:t> </a:t>
          </a:r>
          <a:r>
            <a:rPr lang="en-US" sz="1000" dirty="0">
              <a:solidFill>
                <a:srgbClr val="171610"/>
              </a:solidFill>
              <a:latin typeface="Arial"/>
              <a:cs typeface="Arial"/>
            </a:rPr>
            <a:t>for</a:t>
          </a:r>
          <a:r>
            <a:rPr lang="en-US" sz="1000" spc="-50" dirty="0">
              <a:solidFill>
                <a:srgbClr val="171610"/>
              </a:solidFill>
              <a:latin typeface="Arial"/>
              <a:cs typeface="Arial"/>
            </a:rPr>
            <a:t> </a:t>
          </a:r>
          <a:r>
            <a:rPr lang="en-US" sz="1000" dirty="0">
              <a:solidFill>
                <a:srgbClr val="171610"/>
              </a:solidFill>
              <a:latin typeface="Arial"/>
              <a:cs typeface="Arial"/>
            </a:rPr>
            <a:t>packaging</a:t>
          </a:r>
          <a:r>
            <a:rPr lang="en-US" sz="1000" spc="-60" dirty="0">
              <a:solidFill>
                <a:srgbClr val="171610"/>
              </a:solidFill>
              <a:latin typeface="Arial"/>
              <a:cs typeface="Arial"/>
            </a:rPr>
            <a:t> </a:t>
          </a:r>
          <a:r>
            <a:rPr lang="en-US" sz="1000" dirty="0">
              <a:solidFill>
                <a:srgbClr val="171610"/>
              </a:solidFill>
              <a:latin typeface="Arial"/>
              <a:cs typeface="Arial"/>
            </a:rPr>
            <a:t>of</a:t>
          </a:r>
          <a:r>
            <a:rPr lang="en-US" sz="1000" spc="-30" dirty="0">
              <a:solidFill>
                <a:srgbClr val="171610"/>
              </a:solidFill>
              <a:latin typeface="Arial"/>
              <a:cs typeface="Arial"/>
            </a:rPr>
            <a:t> </a:t>
          </a:r>
          <a:r>
            <a:rPr lang="en-US" sz="1000" dirty="0">
              <a:solidFill>
                <a:srgbClr val="171610"/>
              </a:solidFill>
              <a:latin typeface="Arial"/>
              <a:cs typeface="Arial"/>
            </a:rPr>
            <a:t>supplies</a:t>
          </a:r>
          <a:r>
            <a:rPr lang="en-US" sz="1000" spc="-30" dirty="0">
              <a:solidFill>
                <a:srgbClr val="171610"/>
              </a:solidFill>
              <a:latin typeface="Arial"/>
              <a:cs typeface="Arial"/>
            </a:rPr>
            <a:t> </a:t>
          </a:r>
          <a:r>
            <a:rPr lang="en-US" sz="1000" dirty="0">
              <a:solidFill>
                <a:srgbClr val="171610"/>
              </a:solidFill>
              <a:latin typeface="Arial"/>
              <a:cs typeface="Arial"/>
            </a:rPr>
            <a:t>and</a:t>
          </a:r>
          <a:r>
            <a:rPr lang="en-US" sz="1000" spc="-35" dirty="0">
              <a:solidFill>
                <a:srgbClr val="171610"/>
              </a:solidFill>
              <a:latin typeface="Arial"/>
              <a:cs typeface="Arial"/>
            </a:rPr>
            <a:t> </a:t>
          </a:r>
          <a:r>
            <a:rPr lang="en-US" sz="1000" spc="-10" dirty="0">
              <a:solidFill>
                <a:srgbClr val="171610"/>
              </a:solidFill>
              <a:latin typeface="Arial"/>
              <a:cs typeface="Arial"/>
            </a:rPr>
            <a:t>equipment</a:t>
          </a:r>
          <a:endParaRPr lang="en-US" sz="1000" dirty="0">
            <a:solidFill>
              <a:srgbClr val="171610"/>
            </a:solidFill>
            <a:latin typeface="Arial"/>
            <a:cs typeface="Arial"/>
          </a:endParaRPr>
        </a:p>
        <a:p>
          <a:pPr algn="l">
            <a:buChar char="•"/>
          </a:pPr>
          <a:r>
            <a:rPr lang="en-US" sz="1000" dirty="0">
              <a:solidFill>
                <a:srgbClr val="171610"/>
              </a:solidFill>
              <a:latin typeface="Arial"/>
              <a:cs typeface="Arial"/>
            </a:rPr>
            <a:t>Package</a:t>
          </a:r>
          <a:r>
            <a:rPr lang="en-US" sz="1000" spc="-50" dirty="0">
              <a:solidFill>
                <a:srgbClr val="171610"/>
              </a:solidFill>
              <a:latin typeface="Arial"/>
              <a:cs typeface="Arial"/>
            </a:rPr>
            <a:t> </a:t>
          </a:r>
          <a:r>
            <a:rPr lang="en-US" sz="1000" dirty="0">
              <a:solidFill>
                <a:srgbClr val="171610"/>
              </a:solidFill>
              <a:latin typeface="Arial"/>
              <a:cs typeface="Arial"/>
            </a:rPr>
            <a:t>design</a:t>
          </a:r>
          <a:r>
            <a:rPr lang="en-US" sz="1000" spc="-40" dirty="0">
              <a:solidFill>
                <a:srgbClr val="171610"/>
              </a:solidFill>
              <a:latin typeface="Arial"/>
              <a:cs typeface="Arial"/>
            </a:rPr>
            <a:t> </a:t>
          </a:r>
          <a:r>
            <a:rPr lang="en-US" sz="1000" dirty="0">
              <a:solidFill>
                <a:srgbClr val="171610"/>
              </a:solidFill>
              <a:latin typeface="Arial"/>
              <a:cs typeface="Arial"/>
            </a:rPr>
            <a:t>must</a:t>
          </a:r>
          <a:r>
            <a:rPr lang="en-US" sz="1000" spc="-35" dirty="0">
              <a:solidFill>
                <a:srgbClr val="171610"/>
              </a:solidFill>
              <a:latin typeface="Arial"/>
              <a:cs typeface="Arial"/>
            </a:rPr>
            <a:t> </a:t>
          </a:r>
          <a:r>
            <a:rPr lang="en-US" sz="1000" dirty="0">
              <a:solidFill>
                <a:srgbClr val="171610"/>
              </a:solidFill>
              <a:latin typeface="Arial"/>
              <a:cs typeface="Arial"/>
            </a:rPr>
            <a:t>facilitate</a:t>
          </a:r>
          <a:r>
            <a:rPr lang="en-US" sz="1000" spc="-25" dirty="0">
              <a:solidFill>
                <a:srgbClr val="171610"/>
              </a:solidFill>
              <a:latin typeface="Arial"/>
              <a:cs typeface="Arial"/>
            </a:rPr>
            <a:t> </a:t>
          </a:r>
          <a:r>
            <a:rPr lang="en-US" sz="1000" dirty="0">
              <a:solidFill>
                <a:srgbClr val="171610"/>
              </a:solidFill>
              <a:latin typeface="Arial"/>
              <a:cs typeface="Arial"/>
            </a:rPr>
            <a:t>multiple</a:t>
          </a:r>
          <a:r>
            <a:rPr lang="en-US" sz="1000" spc="-25" dirty="0">
              <a:solidFill>
                <a:srgbClr val="171610"/>
              </a:solidFill>
              <a:latin typeface="Arial"/>
              <a:cs typeface="Arial"/>
            </a:rPr>
            <a:t> </a:t>
          </a:r>
          <a:r>
            <a:rPr lang="en-US" sz="1000" dirty="0">
              <a:solidFill>
                <a:srgbClr val="171610"/>
              </a:solidFill>
              <a:latin typeface="Arial"/>
              <a:cs typeface="Arial"/>
            </a:rPr>
            <a:t>handling,</a:t>
          </a:r>
          <a:r>
            <a:rPr lang="en-US" sz="1000" spc="-25" dirty="0">
              <a:solidFill>
                <a:srgbClr val="171610"/>
              </a:solidFill>
              <a:latin typeface="Arial"/>
              <a:cs typeface="Arial"/>
            </a:rPr>
            <a:t> </a:t>
          </a:r>
          <a:r>
            <a:rPr lang="en-US" sz="1000" dirty="0">
              <a:solidFill>
                <a:srgbClr val="171610"/>
              </a:solidFill>
              <a:latin typeface="Arial"/>
              <a:cs typeface="Arial"/>
            </a:rPr>
            <a:t>shipment</a:t>
          </a:r>
          <a:r>
            <a:rPr lang="en-US" sz="1000" spc="-35" dirty="0">
              <a:solidFill>
                <a:srgbClr val="171610"/>
              </a:solidFill>
              <a:latin typeface="Arial"/>
              <a:cs typeface="Arial"/>
            </a:rPr>
            <a:t> </a:t>
          </a:r>
          <a:r>
            <a:rPr lang="en-US" sz="1000" dirty="0">
              <a:solidFill>
                <a:srgbClr val="171610"/>
              </a:solidFill>
              <a:latin typeface="Arial"/>
              <a:cs typeface="Arial"/>
            </a:rPr>
            <a:t>by</a:t>
          </a:r>
          <a:r>
            <a:rPr lang="en-US" sz="1000" spc="-30" dirty="0">
              <a:solidFill>
                <a:srgbClr val="171610"/>
              </a:solidFill>
              <a:latin typeface="Arial"/>
              <a:cs typeface="Arial"/>
            </a:rPr>
            <a:t> </a:t>
          </a:r>
          <a:r>
            <a:rPr lang="en-US" sz="1000" dirty="0">
              <a:solidFill>
                <a:srgbClr val="171610"/>
              </a:solidFill>
              <a:latin typeface="Arial"/>
              <a:cs typeface="Arial"/>
            </a:rPr>
            <a:t>any</a:t>
          </a:r>
          <a:r>
            <a:rPr lang="en-US" sz="1000" spc="-30" dirty="0">
              <a:solidFill>
                <a:srgbClr val="171610"/>
              </a:solidFill>
              <a:latin typeface="Arial"/>
              <a:cs typeface="Arial"/>
            </a:rPr>
            <a:t> </a:t>
          </a:r>
          <a:r>
            <a:rPr lang="en-US" sz="1000" dirty="0">
              <a:solidFill>
                <a:srgbClr val="171610"/>
              </a:solidFill>
              <a:latin typeface="Arial"/>
              <a:cs typeface="Arial"/>
            </a:rPr>
            <a:t>mode,</a:t>
          </a:r>
          <a:r>
            <a:rPr lang="en-US" sz="1000" spc="-30" dirty="0">
              <a:solidFill>
                <a:srgbClr val="171610"/>
              </a:solidFill>
              <a:latin typeface="Arial"/>
              <a:cs typeface="Arial"/>
            </a:rPr>
            <a:t> </a:t>
          </a:r>
          <a:r>
            <a:rPr lang="en-US" sz="1000" dirty="0">
              <a:solidFill>
                <a:srgbClr val="171610"/>
              </a:solidFill>
              <a:latin typeface="Arial"/>
              <a:cs typeface="Arial"/>
            </a:rPr>
            <a:t>and</a:t>
          </a:r>
          <a:r>
            <a:rPr lang="en-US" sz="1000" spc="-40" dirty="0">
              <a:solidFill>
                <a:srgbClr val="171610"/>
              </a:solidFill>
              <a:latin typeface="Arial"/>
              <a:cs typeface="Arial"/>
            </a:rPr>
            <a:t> </a:t>
          </a:r>
          <a:r>
            <a:rPr lang="en-US" sz="1000" dirty="0">
              <a:solidFill>
                <a:srgbClr val="171610"/>
              </a:solidFill>
              <a:latin typeface="Arial"/>
              <a:cs typeface="Arial"/>
            </a:rPr>
            <a:t>storage</a:t>
          </a:r>
          <a:r>
            <a:rPr lang="en-US" sz="1000" spc="-40" dirty="0">
              <a:solidFill>
                <a:srgbClr val="171610"/>
              </a:solidFill>
              <a:latin typeface="Arial"/>
              <a:cs typeface="Arial"/>
            </a:rPr>
            <a:t> </a:t>
          </a:r>
          <a:r>
            <a:rPr lang="en-US" sz="1000" dirty="0">
              <a:solidFill>
                <a:srgbClr val="171610"/>
              </a:solidFill>
              <a:latin typeface="Arial"/>
              <a:cs typeface="Arial"/>
            </a:rPr>
            <a:t>for</a:t>
          </a:r>
          <a:r>
            <a:rPr lang="en-US" sz="1000" spc="-30" dirty="0">
              <a:solidFill>
                <a:srgbClr val="171610"/>
              </a:solidFill>
              <a:latin typeface="Arial"/>
              <a:cs typeface="Arial"/>
            </a:rPr>
            <a:t> </a:t>
          </a:r>
          <a:r>
            <a:rPr lang="en-US" sz="1000" dirty="0">
              <a:solidFill>
                <a:srgbClr val="171610"/>
              </a:solidFill>
              <a:latin typeface="Arial"/>
              <a:cs typeface="Arial"/>
            </a:rPr>
            <a:t>minimum</a:t>
          </a:r>
          <a:r>
            <a:rPr lang="en-US" sz="1000" spc="-40" dirty="0">
              <a:solidFill>
                <a:srgbClr val="171610"/>
              </a:solidFill>
              <a:latin typeface="Arial"/>
              <a:cs typeface="Arial"/>
            </a:rPr>
            <a:t> </a:t>
          </a:r>
          <a:r>
            <a:rPr lang="en-US" sz="1000" dirty="0">
              <a:solidFill>
                <a:srgbClr val="171610"/>
              </a:solidFill>
              <a:latin typeface="Arial"/>
              <a:cs typeface="Arial"/>
            </a:rPr>
            <a:t>of</a:t>
          </a:r>
          <a:r>
            <a:rPr lang="en-US" sz="1000" spc="-25" dirty="0">
              <a:solidFill>
                <a:srgbClr val="171610"/>
              </a:solidFill>
              <a:latin typeface="Arial"/>
              <a:cs typeface="Arial"/>
            </a:rPr>
            <a:t> </a:t>
          </a:r>
          <a:r>
            <a:rPr lang="en-US" sz="1000" dirty="0">
              <a:solidFill>
                <a:srgbClr val="171610"/>
              </a:solidFill>
              <a:latin typeface="Arial"/>
              <a:cs typeface="Arial"/>
            </a:rPr>
            <a:t>one</a:t>
          </a:r>
          <a:r>
            <a:rPr lang="en-US" sz="1000" spc="-40" dirty="0">
              <a:solidFill>
                <a:srgbClr val="171610"/>
              </a:solidFill>
              <a:latin typeface="Arial"/>
              <a:cs typeface="Arial"/>
            </a:rPr>
            <a:t> </a:t>
          </a:r>
          <a:r>
            <a:rPr lang="en-US" sz="1000" dirty="0">
              <a:solidFill>
                <a:srgbClr val="171610"/>
              </a:solidFill>
              <a:latin typeface="Arial"/>
              <a:cs typeface="Arial"/>
            </a:rPr>
            <a:t>year</a:t>
          </a:r>
          <a:r>
            <a:rPr lang="en-US" sz="1000" spc="15" dirty="0">
              <a:solidFill>
                <a:srgbClr val="171610"/>
              </a:solidFill>
              <a:latin typeface="Arial"/>
              <a:cs typeface="Arial"/>
            </a:rPr>
            <a:t> </a:t>
          </a:r>
          <a:r>
            <a:rPr lang="en-US" sz="1000" spc="-25" dirty="0">
              <a:solidFill>
                <a:srgbClr val="171610"/>
              </a:solidFill>
              <a:latin typeface="Arial"/>
              <a:cs typeface="Arial"/>
            </a:rPr>
            <a:t>in </a:t>
          </a:r>
          <a:r>
            <a:rPr lang="en-US" sz="1000" dirty="0">
              <a:solidFill>
                <a:srgbClr val="171610"/>
              </a:solidFill>
              <a:latin typeface="Arial"/>
              <a:cs typeface="Arial"/>
            </a:rPr>
            <a:t>enclosed</a:t>
          </a:r>
          <a:r>
            <a:rPr lang="en-US" sz="1000" spc="-40" dirty="0">
              <a:solidFill>
                <a:srgbClr val="171610"/>
              </a:solidFill>
              <a:latin typeface="Arial"/>
              <a:cs typeface="Arial"/>
            </a:rPr>
            <a:t> </a:t>
          </a:r>
          <a:r>
            <a:rPr lang="en-US" sz="1000" dirty="0">
              <a:solidFill>
                <a:srgbClr val="171610"/>
              </a:solidFill>
              <a:latin typeface="Arial"/>
              <a:cs typeface="Arial"/>
            </a:rPr>
            <a:t>facility</a:t>
          </a:r>
          <a:r>
            <a:rPr lang="en-US" sz="1000" spc="-20" dirty="0">
              <a:solidFill>
                <a:srgbClr val="171610"/>
              </a:solidFill>
              <a:latin typeface="Arial"/>
              <a:cs typeface="Arial"/>
            </a:rPr>
            <a:t> </a:t>
          </a:r>
        </a:p>
        <a:p>
          <a:pPr algn="l">
            <a:buChar char="•"/>
          </a:pPr>
          <a:r>
            <a:rPr lang="en-US" sz="1000" dirty="0">
              <a:solidFill>
                <a:srgbClr val="171610"/>
              </a:solidFill>
              <a:latin typeface="Arial"/>
              <a:cs typeface="Arial"/>
            </a:rPr>
            <a:t>without damage</a:t>
          </a:r>
          <a:r>
            <a:rPr lang="en-US" sz="1000" spc="-50" dirty="0">
              <a:solidFill>
                <a:srgbClr val="171610"/>
              </a:solidFill>
              <a:latin typeface="Arial"/>
              <a:cs typeface="Arial"/>
            </a:rPr>
            <a:t> </a:t>
          </a:r>
          <a:r>
            <a:rPr lang="en-US" sz="1000" dirty="0">
              <a:solidFill>
                <a:srgbClr val="171610"/>
              </a:solidFill>
              <a:latin typeface="Arial"/>
              <a:cs typeface="Arial"/>
            </a:rPr>
            <a:t>to</a:t>
          </a:r>
          <a:r>
            <a:rPr lang="en-US" sz="1000" spc="-35" dirty="0">
              <a:solidFill>
                <a:srgbClr val="171610"/>
              </a:solidFill>
              <a:latin typeface="Arial"/>
              <a:cs typeface="Arial"/>
            </a:rPr>
            <a:t> </a:t>
          </a:r>
          <a:r>
            <a:rPr lang="en-US" sz="1000" dirty="0">
              <a:solidFill>
                <a:srgbClr val="171610"/>
              </a:solidFill>
              <a:latin typeface="Arial"/>
              <a:cs typeface="Arial"/>
            </a:rPr>
            <a:t>the</a:t>
          </a:r>
          <a:r>
            <a:rPr lang="en-US" sz="1000" spc="-25" dirty="0">
              <a:solidFill>
                <a:srgbClr val="171610"/>
              </a:solidFill>
              <a:latin typeface="Arial"/>
              <a:cs typeface="Arial"/>
            </a:rPr>
            <a:t> </a:t>
          </a:r>
          <a:r>
            <a:rPr lang="en-US" sz="1000" spc="-10" dirty="0">
              <a:solidFill>
                <a:srgbClr val="171610"/>
              </a:solidFill>
              <a:latin typeface="Arial"/>
              <a:cs typeface="Arial"/>
            </a:rPr>
            <a:t>product.</a:t>
          </a:r>
          <a:endParaRPr lang="en-US" sz="1000" dirty="0">
            <a:solidFill>
              <a:srgbClr val="171610"/>
            </a:solidFill>
            <a:latin typeface="Arial"/>
            <a:cs typeface="Arial"/>
          </a:endParaRPr>
        </a:p>
        <a:p>
          <a:pPr algn="l">
            <a:buChar char="•"/>
          </a:pPr>
          <a:r>
            <a:rPr lang="en-US" sz="1000" dirty="0">
              <a:solidFill>
                <a:srgbClr val="171610"/>
              </a:solidFill>
              <a:latin typeface="Arial"/>
              <a:cs typeface="Arial"/>
            </a:rPr>
            <a:t>Unit</a:t>
          </a:r>
          <a:r>
            <a:rPr lang="en-US" sz="1000" spc="-15" dirty="0">
              <a:solidFill>
                <a:srgbClr val="171610"/>
              </a:solidFill>
              <a:latin typeface="Arial"/>
              <a:cs typeface="Arial"/>
            </a:rPr>
            <a:t> </a:t>
          </a:r>
          <a:r>
            <a:rPr lang="en-US" sz="1000" dirty="0">
              <a:solidFill>
                <a:srgbClr val="171610"/>
              </a:solidFill>
              <a:latin typeface="Arial"/>
              <a:cs typeface="Arial"/>
            </a:rPr>
            <a:t>package</a:t>
          </a:r>
          <a:r>
            <a:rPr lang="en-US" sz="1000" spc="-50" dirty="0">
              <a:solidFill>
                <a:srgbClr val="171610"/>
              </a:solidFill>
              <a:latin typeface="Arial"/>
              <a:cs typeface="Arial"/>
            </a:rPr>
            <a:t> </a:t>
          </a:r>
          <a:r>
            <a:rPr lang="en-US" sz="1000" dirty="0">
              <a:solidFill>
                <a:srgbClr val="171610"/>
              </a:solidFill>
              <a:latin typeface="Arial"/>
              <a:cs typeface="Arial"/>
            </a:rPr>
            <a:t>must</a:t>
          </a:r>
          <a:r>
            <a:rPr lang="en-US" sz="1000" spc="-45" dirty="0">
              <a:solidFill>
                <a:srgbClr val="171610"/>
              </a:solidFill>
              <a:latin typeface="Arial"/>
              <a:cs typeface="Arial"/>
            </a:rPr>
            <a:t> </a:t>
          </a:r>
          <a:r>
            <a:rPr lang="en-US" sz="1000" dirty="0">
              <a:solidFill>
                <a:srgbClr val="171610"/>
              </a:solidFill>
              <a:latin typeface="Arial"/>
              <a:cs typeface="Arial"/>
            </a:rPr>
            <a:t>also</a:t>
          </a:r>
          <a:r>
            <a:rPr lang="en-US" sz="1000" spc="-20" dirty="0">
              <a:solidFill>
                <a:srgbClr val="171610"/>
              </a:solidFill>
              <a:latin typeface="Arial"/>
              <a:cs typeface="Arial"/>
            </a:rPr>
            <a:t> </a:t>
          </a:r>
          <a:r>
            <a:rPr lang="en-US" sz="1000" dirty="0">
              <a:solidFill>
                <a:srgbClr val="171610"/>
              </a:solidFill>
              <a:latin typeface="Arial"/>
              <a:cs typeface="Arial"/>
            </a:rPr>
            <a:t>be</a:t>
          </a:r>
          <a:r>
            <a:rPr lang="en-US" sz="1000" spc="-20" dirty="0">
              <a:solidFill>
                <a:srgbClr val="171610"/>
              </a:solidFill>
              <a:latin typeface="Arial"/>
              <a:cs typeface="Arial"/>
            </a:rPr>
            <a:t> </a:t>
          </a:r>
          <a:r>
            <a:rPr lang="en-US" sz="1000" dirty="0">
              <a:solidFill>
                <a:srgbClr val="171610"/>
              </a:solidFill>
              <a:latin typeface="Arial"/>
              <a:cs typeface="Arial"/>
            </a:rPr>
            <a:t>ready</a:t>
          </a:r>
          <a:r>
            <a:rPr lang="en-US" sz="1000" spc="-25" dirty="0">
              <a:solidFill>
                <a:srgbClr val="171610"/>
              </a:solidFill>
              <a:latin typeface="Arial"/>
              <a:cs typeface="Arial"/>
            </a:rPr>
            <a:t> </a:t>
          </a:r>
          <a:r>
            <a:rPr lang="en-US" sz="1000" dirty="0">
              <a:solidFill>
                <a:srgbClr val="171610"/>
              </a:solidFill>
              <a:latin typeface="Arial"/>
              <a:cs typeface="Arial"/>
            </a:rPr>
            <a:t>for</a:t>
          </a:r>
          <a:r>
            <a:rPr lang="en-US" sz="1000" spc="-25" dirty="0">
              <a:solidFill>
                <a:srgbClr val="171610"/>
              </a:solidFill>
              <a:latin typeface="Arial"/>
              <a:cs typeface="Arial"/>
            </a:rPr>
            <a:t> </a:t>
          </a:r>
          <a:r>
            <a:rPr lang="en-US" sz="1000" dirty="0">
              <a:solidFill>
                <a:srgbClr val="171610"/>
              </a:solidFill>
              <a:latin typeface="Arial"/>
              <a:cs typeface="Arial"/>
            </a:rPr>
            <a:t>issue</a:t>
          </a:r>
          <a:r>
            <a:rPr lang="en-US" sz="1000" spc="-20" dirty="0">
              <a:solidFill>
                <a:srgbClr val="171610"/>
              </a:solidFill>
              <a:latin typeface="Arial"/>
              <a:cs typeface="Arial"/>
            </a:rPr>
            <a:t> </a:t>
          </a:r>
          <a:r>
            <a:rPr lang="en-US" sz="1000" dirty="0">
              <a:solidFill>
                <a:srgbClr val="171610"/>
              </a:solidFill>
              <a:latin typeface="Arial"/>
              <a:cs typeface="Arial"/>
            </a:rPr>
            <a:t>and</a:t>
          </a:r>
          <a:r>
            <a:rPr lang="en-US" sz="1000" spc="-30" dirty="0">
              <a:solidFill>
                <a:srgbClr val="171610"/>
              </a:solidFill>
              <a:latin typeface="Arial"/>
              <a:cs typeface="Arial"/>
            </a:rPr>
            <a:t> </a:t>
          </a:r>
          <a:r>
            <a:rPr lang="en-US" sz="1000" spc="-10" dirty="0">
              <a:solidFill>
                <a:srgbClr val="171610"/>
              </a:solidFill>
              <a:latin typeface="Arial"/>
              <a:cs typeface="Arial"/>
            </a:rPr>
            <a:t>redistribution </a:t>
          </a:r>
          <a:r>
            <a:rPr lang="en-US" sz="1000" dirty="0">
              <a:solidFill>
                <a:srgbClr val="171610"/>
              </a:solidFill>
              <a:latin typeface="Arial"/>
              <a:cs typeface="Arial"/>
            </a:rPr>
            <a:t>without</a:t>
          </a:r>
          <a:r>
            <a:rPr lang="en-US" sz="1000" spc="-15" dirty="0">
              <a:solidFill>
                <a:srgbClr val="171610"/>
              </a:solidFill>
              <a:latin typeface="Arial"/>
              <a:cs typeface="Arial"/>
            </a:rPr>
            <a:t> </a:t>
          </a:r>
          <a:r>
            <a:rPr lang="en-US" sz="1000" dirty="0">
              <a:solidFill>
                <a:srgbClr val="171610"/>
              </a:solidFill>
              <a:latin typeface="Arial"/>
              <a:cs typeface="Arial"/>
            </a:rPr>
            <a:t>any</a:t>
          </a:r>
          <a:r>
            <a:rPr lang="en-US" sz="1000" spc="-15" dirty="0">
              <a:solidFill>
                <a:srgbClr val="171610"/>
              </a:solidFill>
              <a:latin typeface="Arial"/>
              <a:cs typeface="Arial"/>
            </a:rPr>
            <a:t> </a:t>
          </a:r>
          <a:r>
            <a:rPr lang="en-US" sz="1000" dirty="0">
              <a:solidFill>
                <a:srgbClr val="171610"/>
              </a:solidFill>
              <a:latin typeface="Arial"/>
              <a:cs typeface="Arial"/>
            </a:rPr>
            <a:t>additional</a:t>
          </a:r>
          <a:r>
            <a:rPr lang="en-US" sz="1000" spc="-15" dirty="0">
              <a:solidFill>
                <a:srgbClr val="171610"/>
              </a:solidFill>
              <a:latin typeface="Arial"/>
              <a:cs typeface="Arial"/>
            </a:rPr>
            <a:t> </a:t>
          </a:r>
          <a:r>
            <a:rPr lang="en-US" sz="1000" dirty="0">
              <a:solidFill>
                <a:srgbClr val="171610"/>
              </a:solidFill>
              <a:latin typeface="Arial"/>
              <a:cs typeface="Arial"/>
            </a:rPr>
            <a:t>packaging</a:t>
          </a:r>
          <a:r>
            <a:rPr lang="en-US" sz="1000" spc="-40" dirty="0">
              <a:solidFill>
                <a:srgbClr val="171610"/>
              </a:solidFill>
              <a:latin typeface="Arial"/>
              <a:cs typeface="Arial"/>
            </a:rPr>
            <a:t> </a:t>
          </a:r>
          <a:r>
            <a:rPr lang="en-US" sz="1000" dirty="0">
              <a:solidFill>
                <a:srgbClr val="171610"/>
              </a:solidFill>
              <a:latin typeface="Arial"/>
              <a:cs typeface="Arial"/>
            </a:rPr>
            <a:t>and/or</a:t>
          </a:r>
          <a:r>
            <a:rPr lang="en-US" sz="1000" spc="-25" dirty="0">
              <a:solidFill>
                <a:srgbClr val="171610"/>
              </a:solidFill>
              <a:latin typeface="Arial"/>
              <a:cs typeface="Arial"/>
            </a:rPr>
            <a:t> </a:t>
          </a:r>
          <a:r>
            <a:rPr lang="en-US" sz="1000" spc="-10" dirty="0">
              <a:solidFill>
                <a:srgbClr val="171610"/>
              </a:solidFill>
              <a:latin typeface="Arial"/>
              <a:cs typeface="Arial"/>
            </a:rPr>
            <a:t>marking.</a:t>
          </a:r>
          <a:endParaRPr lang="en-US" sz="1000" dirty="0">
            <a:solidFill>
              <a:srgbClr val="171610"/>
            </a:solidFill>
            <a:latin typeface="Arial"/>
            <a:cs typeface="Arial"/>
          </a:endParaRPr>
        </a:p>
        <a:p>
          <a:pPr algn="l">
            <a:buChar char="•"/>
          </a:pPr>
          <a:r>
            <a:rPr lang="en-US" sz="1000" dirty="0">
              <a:solidFill>
                <a:srgbClr val="171610"/>
              </a:solidFill>
              <a:latin typeface="Arial"/>
              <a:cs typeface="Arial"/>
            </a:rPr>
            <a:t>Copyright protected</a:t>
          </a:r>
          <a:r>
            <a:rPr lang="en-US" sz="1000" spc="-40" dirty="0">
              <a:solidFill>
                <a:srgbClr val="171610"/>
              </a:solidFill>
              <a:latin typeface="Arial"/>
              <a:cs typeface="Arial"/>
            </a:rPr>
            <a:t> </a:t>
          </a:r>
          <a:r>
            <a:rPr lang="en-US" sz="1000" dirty="0">
              <a:solidFill>
                <a:srgbClr val="171610"/>
              </a:solidFill>
              <a:latin typeface="Arial"/>
              <a:cs typeface="Arial"/>
            </a:rPr>
            <a:t>–</a:t>
          </a:r>
          <a:r>
            <a:rPr lang="en-US" sz="1000" spc="-30" dirty="0">
              <a:solidFill>
                <a:srgbClr val="171610"/>
              </a:solidFill>
              <a:latin typeface="Arial"/>
              <a:cs typeface="Arial"/>
            </a:rPr>
            <a:t> </a:t>
          </a:r>
          <a:r>
            <a:rPr lang="en-US" sz="1000" dirty="0">
              <a:solidFill>
                <a:srgbClr val="171610"/>
              </a:solidFill>
              <a:latin typeface="Arial"/>
              <a:cs typeface="Arial"/>
            </a:rPr>
            <a:t>must</a:t>
          </a:r>
          <a:r>
            <a:rPr lang="en-US" sz="1000" spc="-50" dirty="0">
              <a:solidFill>
                <a:srgbClr val="171610"/>
              </a:solidFill>
              <a:latin typeface="Arial"/>
              <a:cs typeface="Arial"/>
            </a:rPr>
            <a:t> </a:t>
          </a:r>
          <a:r>
            <a:rPr lang="en-US" sz="1000" dirty="0">
              <a:solidFill>
                <a:srgbClr val="171610"/>
              </a:solidFill>
              <a:latin typeface="Arial"/>
              <a:cs typeface="Arial"/>
            </a:rPr>
            <a:t>purchase</a:t>
          </a:r>
          <a:r>
            <a:rPr lang="en-US" sz="1000" spc="-55" dirty="0">
              <a:solidFill>
                <a:srgbClr val="171610"/>
              </a:solidFill>
              <a:latin typeface="Arial"/>
              <a:cs typeface="Arial"/>
            </a:rPr>
            <a:t> </a:t>
          </a:r>
          <a:r>
            <a:rPr lang="en-US" sz="1000" dirty="0">
              <a:solidFill>
                <a:srgbClr val="171610"/>
              </a:solidFill>
              <a:latin typeface="Arial"/>
              <a:cs typeface="Arial"/>
            </a:rPr>
            <a:t>this</a:t>
          </a:r>
          <a:r>
            <a:rPr lang="en-US" sz="1000" spc="-25" dirty="0">
              <a:solidFill>
                <a:srgbClr val="171610"/>
              </a:solidFill>
              <a:latin typeface="Arial"/>
              <a:cs typeface="Arial"/>
            </a:rPr>
            <a:t> </a:t>
          </a:r>
          <a:r>
            <a:rPr lang="en-US" sz="1000" spc="-10" dirty="0">
              <a:solidFill>
                <a:srgbClr val="171610"/>
              </a:solidFill>
              <a:latin typeface="Arial"/>
              <a:cs typeface="Arial"/>
            </a:rPr>
            <a:t>document</a:t>
          </a:r>
          <a:endParaRPr lang="en-US" sz="1000" dirty="0">
            <a:solidFill>
              <a:srgbClr val="171610"/>
            </a:solidFill>
            <a:latin typeface="Arial"/>
            <a:cs typeface="Arial"/>
          </a:endParaRPr>
        </a:p>
        <a:p>
          <a:pPr algn="l">
            <a:buFont typeface="Arial"/>
            <a:buChar char="•"/>
          </a:pPr>
          <a:r>
            <a:rPr lang="en-US" sz="1000" b="1" dirty="0">
              <a:solidFill>
                <a:srgbClr val="171610"/>
              </a:solidFill>
              <a:latin typeface="Arial"/>
              <a:cs typeface="Arial"/>
            </a:rPr>
            <a:t>        NOTE</a:t>
          </a:r>
          <a:r>
            <a:rPr lang="en-US" sz="1000" dirty="0">
              <a:solidFill>
                <a:srgbClr val="171610"/>
              </a:solidFill>
              <a:latin typeface="Arial"/>
              <a:cs typeface="Arial"/>
            </a:rPr>
            <a:t>:</a:t>
          </a:r>
          <a:r>
            <a:rPr lang="en-US" sz="1000" spc="-45" dirty="0">
              <a:solidFill>
                <a:srgbClr val="171610"/>
              </a:solidFill>
              <a:latin typeface="Arial"/>
              <a:cs typeface="Arial"/>
            </a:rPr>
            <a:t> </a:t>
          </a:r>
          <a:r>
            <a:rPr lang="en-US" sz="1000" dirty="0">
              <a:solidFill>
                <a:srgbClr val="171610"/>
              </a:solidFill>
              <a:latin typeface="Arial"/>
              <a:cs typeface="Arial"/>
            </a:rPr>
            <a:t>Only</a:t>
          </a:r>
          <a:r>
            <a:rPr lang="en-US" sz="1000" spc="-25" dirty="0">
              <a:solidFill>
                <a:srgbClr val="171610"/>
              </a:solidFill>
              <a:latin typeface="Arial"/>
              <a:cs typeface="Arial"/>
            </a:rPr>
            <a:t> </a:t>
          </a:r>
          <a:r>
            <a:rPr lang="en-US" sz="1000" dirty="0">
              <a:solidFill>
                <a:srgbClr val="171610"/>
              </a:solidFill>
              <a:latin typeface="Arial"/>
              <a:cs typeface="Arial"/>
            </a:rPr>
            <a:t>applicable</a:t>
          </a:r>
          <a:r>
            <a:rPr lang="en-US" sz="1000" spc="-25" dirty="0">
              <a:solidFill>
                <a:srgbClr val="171610"/>
              </a:solidFill>
              <a:latin typeface="Arial"/>
              <a:cs typeface="Arial"/>
            </a:rPr>
            <a:t> </a:t>
          </a:r>
          <a:r>
            <a:rPr lang="en-US" sz="1000" dirty="0">
              <a:solidFill>
                <a:srgbClr val="171610"/>
              </a:solidFill>
              <a:latin typeface="Arial"/>
              <a:cs typeface="Arial"/>
            </a:rPr>
            <a:t>when</a:t>
          </a:r>
          <a:r>
            <a:rPr lang="en-US" sz="1000" spc="-20" dirty="0">
              <a:solidFill>
                <a:srgbClr val="171610"/>
              </a:solidFill>
              <a:latin typeface="Arial"/>
              <a:cs typeface="Arial"/>
            </a:rPr>
            <a:t> </a:t>
          </a:r>
          <a:r>
            <a:rPr lang="en-US" sz="1000" dirty="0">
              <a:solidFill>
                <a:srgbClr val="171610"/>
              </a:solidFill>
              <a:latin typeface="Arial"/>
              <a:cs typeface="Arial"/>
            </a:rPr>
            <a:t>an</a:t>
          </a:r>
          <a:r>
            <a:rPr lang="en-US" sz="1000" spc="-45" dirty="0">
              <a:solidFill>
                <a:srgbClr val="171610"/>
              </a:solidFill>
              <a:latin typeface="Arial"/>
              <a:cs typeface="Arial"/>
            </a:rPr>
            <a:t> </a:t>
          </a:r>
          <a:r>
            <a:rPr lang="en-US" sz="1000" dirty="0">
              <a:solidFill>
                <a:srgbClr val="171610"/>
              </a:solidFill>
              <a:latin typeface="Arial"/>
              <a:cs typeface="Arial"/>
            </a:rPr>
            <a:t>acquisition</a:t>
          </a:r>
          <a:r>
            <a:rPr lang="en-US" sz="1000" spc="-25" dirty="0">
              <a:solidFill>
                <a:srgbClr val="171610"/>
              </a:solidFill>
              <a:latin typeface="Arial"/>
              <a:cs typeface="Arial"/>
            </a:rPr>
            <a:t> </a:t>
          </a:r>
          <a:r>
            <a:rPr lang="en-US" sz="1000" dirty="0">
              <a:solidFill>
                <a:srgbClr val="171610"/>
              </a:solidFill>
              <a:latin typeface="Arial"/>
              <a:cs typeface="Arial"/>
            </a:rPr>
            <a:t>document</a:t>
          </a:r>
          <a:r>
            <a:rPr lang="en-US" sz="1000" spc="-65" dirty="0">
              <a:solidFill>
                <a:srgbClr val="171610"/>
              </a:solidFill>
              <a:latin typeface="Arial"/>
              <a:cs typeface="Arial"/>
            </a:rPr>
            <a:t> </a:t>
          </a:r>
          <a:r>
            <a:rPr lang="en-US" sz="1000" dirty="0">
              <a:solidFill>
                <a:srgbClr val="171610"/>
              </a:solidFill>
              <a:latin typeface="Arial"/>
              <a:cs typeface="Arial"/>
            </a:rPr>
            <a:t>references</a:t>
          </a:r>
          <a:r>
            <a:rPr lang="en-US" sz="1000" spc="-45" dirty="0">
              <a:solidFill>
                <a:srgbClr val="171610"/>
              </a:solidFill>
              <a:latin typeface="Arial"/>
              <a:cs typeface="Arial"/>
            </a:rPr>
            <a:t> </a:t>
          </a:r>
          <a:r>
            <a:rPr lang="en-US" sz="1000" dirty="0">
              <a:solidFill>
                <a:srgbClr val="171610"/>
              </a:solidFill>
              <a:latin typeface="Arial"/>
              <a:cs typeface="Arial"/>
            </a:rPr>
            <a:t>this</a:t>
          </a:r>
          <a:r>
            <a:rPr lang="en-US" sz="1000" spc="-25" dirty="0">
              <a:solidFill>
                <a:srgbClr val="171610"/>
              </a:solidFill>
              <a:latin typeface="Arial"/>
              <a:cs typeface="Arial"/>
            </a:rPr>
            <a:t> </a:t>
          </a:r>
          <a:r>
            <a:rPr lang="en-US" sz="1000" dirty="0">
              <a:solidFill>
                <a:srgbClr val="171610"/>
              </a:solidFill>
              <a:latin typeface="Arial"/>
              <a:cs typeface="Arial"/>
            </a:rPr>
            <a:t>document</a:t>
          </a:r>
          <a:r>
            <a:rPr lang="en-US" sz="1000" spc="-65" dirty="0">
              <a:solidFill>
                <a:srgbClr val="171610"/>
              </a:solidFill>
              <a:latin typeface="Arial"/>
              <a:cs typeface="Arial"/>
            </a:rPr>
            <a:t> </a:t>
          </a:r>
          <a:r>
            <a:rPr lang="en-US" sz="1000" spc="-10" dirty="0">
              <a:solidFill>
                <a:srgbClr val="171610"/>
              </a:solidFill>
              <a:latin typeface="Arial"/>
              <a:cs typeface="Arial"/>
            </a:rPr>
            <a:t>solely.</a:t>
          </a:r>
          <a:endParaRPr lang="en-US" sz="1000" dirty="0">
            <a:solidFill>
              <a:srgbClr val="171610"/>
            </a:solidFill>
          </a:endParaRPr>
        </a:p>
      </dgm:t>
    </dgm:pt>
    <dgm:pt modelId="{21CE5327-0F62-4148-A24C-AE627F978319}" type="parTrans" cxnId="{8F519649-3188-4A77-B0A5-F315A3A4CBB3}">
      <dgm:prSet/>
      <dgm:spPr/>
      <dgm:t>
        <a:bodyPr/>
        <a:lstStyle/>
        <a:p>
          <a:endParaRPr lang="en-US"/>
        </a:p>
      </dgm:t>
    </dgm:pt>
    <dgm:pt modelId="{E586D37B-77B9-422F-92A2-188E12325B1C}" type="sibTrans" cxnId="{8F519649-3188-4A77-B0A5-F315A3A4CBB3}">
      <dgm:prSet/>
      <dgm:spPr/>
      <dgm:t>
        <a:bodyPr/>
        <a:lstStyle/>
        <a:p>
          <a:endParaRPr lang="en-US"/>
        </a:p>
      </dgm:t>
    </dgm:pt>
    <dgm:pt modelId="{CE561D24-2F9C-4AB9-95E3-BEC278A6095F}" type="pres">
      <dgm:prSet presAssocID="{415B16C9-BE29-4A9B-B2FD-3C1A66133838}" presName="compositeShape" presStyleCnt="0">
        <dgm:presLayoutVars>
          <dgm:dir/>
          <dgm:resizeHandles/>
        </dgm:presLayoutVars>
      </dgm:prSet>
      <dgm:spPr/>
    </dgm:pt>
    <dgm:pt modelId="{8198F151-5DD8-4441-B920-CF620806D3E4}" type="pres">
      <dgm:prSet presAssocID="{415B16C9-BE29-4A9B-B2FD-3C1A66133838}" presName="pyramid" presStyleLbl="node1" presStyleIdx="0" presStyleCnt="1" custAng="5400000" custScaleX="35578" custScaleY="37526" custLinFactNeighborX="-47626" custLinFactNeighborY="65"/>
      <dgm:spPr>
        <a:prstGeom prst="leftRightUpArrow">
          <a:avLst/>
        </a:prstGeom>
        <a:solidFill>
          <a:srgbClr val="171610"/>
        </a:solidFill>
        <a:effectLst>
          <a:glow rad="127000">
            <a:schemeClr val="accent4">
              <a:lumMod val="50000"/>
            </a:schemeClr>
          </a:glow>
        </a:effectLst>
      </dgm:spPr>
    </dgm:pt>
    <dgm:pt modelId="{4DA8EF28-A1F5-4CD4-A196-CE14780C23E7}" type="pres">
      <dgm:prSet presAssocID="{415B16C9-BE29-4A9B-B2FD-3C1A66133838}" presName="theList" presStyleCnt="0"/>
      <dgm:spPr/>
    </dgm:pt>
    <dgm:pt modelId="{4165D246-CAC8-4AE0-9455-4E1D443A6810}" type="pres">
      <dgm:prSet presAssocID="{9DDEFE38-F170-4C50-AE73-AC220524DBAC}" presName="aNode" presStyleLbl="fgAcc1" presStyleIdx="0" presStyleCnt="3" custScaleX="303733" custScaleY="182279" custLinFactY="-18406" custLinFactNeighborX="0" custLinFactNeighborY="-100000">
        <dgm:presLayoutVars>
          <dgm:bulletEnabled val="1"/>
        </dgm:presLayoutVars>
      </dgm:prSet>
      <dgm:spPr/>
    </dgm:pt>
    <dgm:pt modelId="{0ECE2E61-8E52-4E68-B082-EA38C5DE8A53}" type="pres">
      <dgm:prSet presAssocID="{9DDEFE38-F170-4C50-AE73-AC220524DBAC}" presName="aSpace" presStyleCnt="0"/>
      <dgm:spPr/>
    </dgm:pt>
    <dgm:pt modelId="{16E10DAA-ABFE-4312-A123-F66A46AC30FE}" type="pres">
      <dgm:prSet presAssocID="{C43C2565-175D-4EEF-9B86-A52E288AB77C}" presName="aNode" presStyleLbl="fgAcc1" presStyleIdx="1" presStyleCnt="3" custScaleX="247015" custScaleY="187261" custLinFactY="5852" custLinFactNeighborX="30527" custLinFactNeighborY="100000">
        <dgm:presLayoutVars>
          <dgm:bulletEnabled val="1"/>
        </dgm:presLayoutVars>
      </dgm:prSet>
      <dgm:spPr/>
    </dgm:pt>
    <dgm:pt modelId="{FD27CB9A-21D0-4226-8E79-32103DDD23A5}" type="pres">
      <dgm:prSet presAssocID="{C43C2565-175D-4EEF-9B86-A52E288AB77C}" presName="aSpace" presStyleCnt="0"/>
      <dgm:spPr/>
    </dgm:pt>
    <dgm:pt modelId="{48D3D85F-6F7F-4C81-82D4-DD77EBB77360}" type="pres">
      <dgm:prSet presAssocID="{834B5420-375B-49C0-8B38-556F80704E9A}" presName="aNode" presStyleLbl="fgAcc1" presStyleIdx="2" presStyleCnt="3" custScaleX="303733" custScaleY="215956" custLinFactY="54557" custLinFactNeighborY="100000">
        <dgm:presLayoutVars>
          <dgm:bulletEnabled val="1"/>
        </dgm:presLayoutVars>
      </dgm:prSet>
      <dgm:spPr/>
    </dgm:pt>
    <dgm:pt modelId="{2972C010-53D8-4DFC-9639-F9927D4994EE}" type="pres">
      <dgm:prSet presAssocID="{834B5420-375B-49C0-8B38-556F80704E9A}" presName="aSpace" presStyleCnt="0"/>
      <dgm:spPr/>
    </dgm:pt>
  </dgm:ptLst>
  <dgm:cxnLst>
    <dgm:cxn modelId="{E91F8E04-BFD9-485F-A586-7D11C829A824}" type="presOf" srcId="{415B16C9-BE29-4A9B-B2FD-3C1A66133838}" destId="{CE561D24-2F9C-4AB9-95E3-BEC278A6095F}" srcOrd="0" destOrd="0" presId="urn:microsoft.com/office/officeart/2005/8/layout/pyramid2"/>
    <dgm:cxn modelId="{5E8EA009-C998-4CBD-BBD6-38F027BB0573}" type="presOf" srcId="{9DDEFE38-F170-4C50-AE73-AC220524DBAC}" destId="{4165D246-CAC8-4AE0-9455-4E1D443A6810}" srcOrd="0" destOrd="0" presId="urn:microsoft.com/office/officeart/2005/8/layout/pyramid2"/>
    <dgm:cxn modelId="{761D2118-1865-47FA-B8EF-4F8985E74E56}" srcId="{415B16C9-BE29-4A9B-B2FD-3C1A66133838}" destId="{9DDEFE38-F170-4C50-AE73-AC220524DBAC}" srcOrd="0" destOrd="0" parTransId="{65ACAB9C-2508-4FB9-B8BD-9EFF016EADB5}" sibTransId="{8D8A0EE7-1409-4A09-8BDF-F90B43E92736}"/>
    <dgm:cxn modelId="{2707C834-CBFA-4093-8A0E-1CA1340C27C4}" type="presOf" srcId="{834B5420-375B-49C0-8B38-556F80704E9A}" destId="{48D3D85F-6F7F-4C81-82D4-DD77EBB77360}" srcOrd="0" destOrd="0" presId="urn:microsoft.com/office/officeart/2005/8/layout/pyramid2"/>
    <dgm:cxn modelId="{8F519649-3188-4A77-B0A5-F315A3A4CBB3}" srcId="{415B16C9-BE29-4A9B-B2FD-3C1A66133838}" destId="{834B5420-375B-49C0-8B38-556F80704E9A}" srcOrd="2" destOrd="0" parTransId="{21CE5327-0F62-4148-A24C-AE627F978319}" sibTransId="{E586D37B-77B9-422F-92A2-188E12325B1C}"/>
    <dgm:cxn modelId="{D82AEA52-F71D-46D0-853F-6E87C195A3C7}" type="presOf" srcId="{C43C2565-175D-4EEF-9B86-A52E288AB77C}" destId="{16E10DAA-ABFE-4312-A123-F66A46AC30FE}" srcOrd="0" destOrd="0" presId="urn:microsoft.com/office/officeart/2005/8/layout/pyramid2"/>
    <dgm:cxn modelId="{F937C1A7-01F3-4996-B225-2BD93CCD711D}" srcId="{415B16C9-BE29-4A9B-B2FD-3C1A66133838}" destId="{C43C2565-175D-4EEF-9B86-A52E288AB77C}" srcOrd="1" destOrd="0" parTransId="{1F94A545-BC0C-4401-B557-B703CC58C7BE}" sibTransId="{7655C4D5-91D9-4261-8DB3-E091B92A6C50}"/>
    <dgm:cxn modelId="{ADCB73CC-6ABA-45C4-84F0-AA990348F3CC}" type="presParOf" srcId="{CE561D24-2F9C-4AB9-95E3-BEC278A6095F}" destId="{8198F151-5DD8-4441-B920-CF620806D3E4}" srcOrd="0" destOrd="0" presId="urn:microsoft.com/office/officeart/2005/8/layout/pyramid2"/>
    <dgm:cxn modelId="{E4739C64-A1CA-44DC-99D9-88EC36BA1F4F}" type="presParOf" srcId="{CE561D24-2F9C-4AB9-95E3-BEC278A6095F}" destId="{4DA8EF28-A1F5-4CD4-A196-CE14780C23E7}" srcOrd="1" destOrd="0" presId="urn:microsoft.com/office/officeart/2005/8/layout/pyramid2"/>
    <dgm:cxn modelId="{6606693B-1345-4FBF-9462-E2E6ECDA067B}" type="presParOf" srcId="{4DA8EF28-A1F5-4CD4-A196-CE14780C23E7}" destId="{4165D246-CAC8-4AE0-9455-4E1D443A6810}" srcOrd="0" destOrd="0" presId="urn:microsoft.com/office/officeart/2005/8/layout/pyramid2"/>
    <dgm:cxn modelId="{0CFEEF7F-7F25-4BC7-8316-43878AC7BD3F}" type="presParOf" srcId="{4DA8EF28-A1F5-4CD4-A196-CE14780C23E7}" destId="{0ECE2E61-8E52-4E68-B082-EA38C5DE8A53}" srcOrd="1" destOrd="0" presId="urn:microsoft.com/office/officeart/2005/8/layout/pyramid2"/>
    <dgm:cxn modelId="{3D157379-AE03-45BD-A0E6-DA459D24EBE8}" type="presParOf" srcId="{4DA8EF28-A1F5-4CD4-A196-CE14780C23E7}" destId="{16E10DAA-ABFE-4312-A123-F66A46AC30FE}" srcOrd="2" destOrd="0" presId="urn:microsoft.com/office/officeart/2005/8/layout/pyramid2"/>
    <dgm:cxn modelId="{67D44350-88B5-48D7-97F6-B38D9FC21A1F}" type="presParOf" srcId="{4DA8EF28-A1F5-4CD4-A196-CE14780C23E7}" destId="{FD27CB9A-21D0-4226-8E79-32103DDD23A5}" srcOrd="3" destOrd="0" presId="urn:microsoft.com/office/officeart/2005/8/layout/pyramid2"/>
    <dgm:cxn modelId="{21438EF0-D119-4E99-9869-482F02C17FA9}" type="presParOf" srcId="{4DA8EF28-A1F5-4CD4-A196-CE14780C23E7}" destId="{48D3D85F-6F7F-4C81-82D4-DD77EBB77360}" srcOrd="4" destOrd="0" presId="urn:microsoft.com/office/officeart/2005/8/layout/pyramid2"/>
    <dgm:cxn modelId="{CD27ECAC-6B1E-4726-90A9-CCF537F53323}" type="presParOf" srcId="{4DA8EF28-A1F5-4CD4-A196-CE14780C23E7}" destId="{2972C010-53D8-4DFC-9639-F9927D4994EE}"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A91780-F67C-44B6-9B73-95BA8E4F7AAE}"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7C0D5DFB-E1BE-4474-857A-7759F8812772}">
      <dgm:prSet phldrT="[Text]" custT="1"/>
      <dgm:spPr>
        <a:solidFill>
          <a:schemeClr val="accent4">
            <a:alpha val="50000"/>
          </a:schemeClr>
        </a:solidFill>
      </dgm:spPr>
      <dgm:t>
        <a:bodyPr/>
        <a:lstStyle/>
        <a:p>
          <a:r>
            <a:rPr lang="en-US" sz="1400" b="1" dirty="0"/>
            <a:t>Development</a:t>
          </a:r>
          <a:r>
            <a:rPr lang="en-US" sz="1000" dirty="0"/>
            <a:t> of codes are determined by item characteristics (e.g.,  </a:t>
          </a:r>
          <a:r>
            <a:rPr lang="en-US" sz="1000" i="1" dirty="0"/>
            <a:t>physical, chemical, fragility factor, destination considerations, etc</a:t>
          </a:r>
          <a:r>
            <a:rPr lang="en-US" sz="1000" dirty="0"/>
            <a:t>.)</a:t>
          </a:r>
        </a:p>
      </dgm:t>
    </dgm:pt>
    <dgm:pt modelId="{336B1219-BC1D-422D-ABD1-A24935D7DEE9}" type="parTrans" cxnId="{4907D052-DCF0-406F-81B3-A365615614DC}">
      <dgm:prSet/>
      <dgm:spPr/>
      <dgm:t>
        <a:bodyPr/>
        <a:lstStyle/>
        <a:p>
          <a:endParaRPr lang="en-US"/>
        </a:p>
      </dgm:t>
    </dgm:pt>
    <dgm:pt modelId="{B7B6B3AE-A9AA-4EC1-8B66-3FC1423E1027}" type="sibTrans" cxnId="{4907D052-DCF0-406F-81B3-A365615614DC}">
      <dgm:prSet/>
      <dgm:spPr/>
      <dgm:t>
        <a:bodyPr/>
        <a:lstStyle/>
        <a:p>
          <a:endParaRPr lang="en-US"/>
        </a:p>
      </dgm:t>
    </dgm:pt>
    <dgm:pt modelId="{2D0A6A0F-83FF-49B2-824D-229BE05A756D}">
      <dgm:prSet phldrT="[Text]" custT="1"/>
      <dgm:spPr>
        <a:solidFill>
          <a:schemeClr val="accent6">
            <a:lumMod val="40000"/>
            <a:lumOff val="60000"/>
          </a:schemeClr>
        </a:solidFill>
      </dgm:spPr>
      <dgm:t>
        <a:bodyPr/>
        <a:lstStyle/>
        <a:p>
          <a:r>
            <a:rPr lang="en-US" sz="1400" b="1" dirty="0"/>
            <a:t>Information contained on solicitations and awards </a:t>
          </a:r>
          <a:r>
            <a:rPr lang="en-US" sz="1300" dirty="0"/>
            <a:t>specifying the packaging coded data required to protect item throughout the life cycle                   (</a:t>
          </a:r>
          <a:r>
            <a:rPr lang="en-US" sz="1300" i="1" dirty="0"/>
            <a:t>Section B on solicitations and awards</a:t>
          </a:r>
          <a:r>
            <a:rPr lang="en-US" sz="1300" dirty="0"/>
            <a:t>)</a:t>
          </a:r>
        </a:p>
      </dgm:t>
    </dgm:pt>
    <dgm:pt modelId="{230174CC-3E2A-45B6-B29C-D2C128A5059D}" type="parTrans" cxnId="{999AC79A-C958-4A82-8B7D-54E2E5460164}">
      <dgm:prSet/>
      <dgm:spPr/>
      <dgm:t>
        <a:bodyPr/>
        <a:lstStyle/>
        <a:p>
          <a:endParaRPr lang="en-US"/>
        </a:p>
      </dgm:t>
    </dgm:pt>
    <dgm:pt modelId="{E9AC8538-A6E1-44B6-A131-69814E03A75B}" type="sibTrans" cxnId="{999AC79A-C958-4A82-8B7D-54E2E5460164}">
      <dgm:prSet/>
      <dgm:spPr/>
      <dgm:t>
        <a:bodyPr/>
        <a:lstStyle/>
        <a:p>
          <a:endParaRPr lang="en-US"/>
        </a:p>
      </dgm:t>
    </dgm:pt>
    <dgm:pt modelId="{8B18E2F3-B7FD-4EC5-BD59-6CB081FE0103}">
      <dgm:prSet phldrT="[Text]" custT="1"/>
      <dgm:spPr/>
      <dgm:t>
        <a:bodyPr/>
        <a:lstStyle/>
        <a:p>
          <a:r>
            <a:rPr lang="en-US" sz="1400" b="1" dirty="0"/>
            <a:t>Coded packaging data                          </a:t>
          </a:r>
          <a:r>
            <a:rPr lang="en-US" sz="1000" dirty="0"/>
            <a:t>is for the items going into the Military Distribution Cycle that are required to protect parts for world-wide shipment, long-term storage, and against severe environmental conditions  (</a:t>
          </a:r>
          <a:r>
            <a:rPr lang="en-US" sz="1000" i="1" dirty="0"/>
            <a:t>e.g., extreme climate, terrain, operational, and transportation environments</a:t>
          </a:r>
          <a:r>
            <a:rPr lang="en-US" sz="1000" dirty="0"/>
            <a:t>)</a:t>
          </a:r>
        </a:p>
      </dgm:t>
    </dgm:pt>
    <dgm:pt modelId="{8D618538-F7AC-470B-8FB3-BE79168ECD7E}" type="parTrans" cxnId="{E2B8C845-6E33-4FF3-BEB3-197D0796B7FF}">
      <dgm:prSet/>
      <dgm:spPr/>
      <dgm:t>
        <a:bodyPr/>
        <a:lstStyle/>
        <a:p>
          <a:endParaRPr lang="en-US"/>
        </a:p>
      </dgm:t>
    </dgm:pt>
    <dgm:pt modelId="{97785512-25A8-45C2-B38D-1FDA6B2F562A}" type="sibTrans" cxnId="{E2B8C845-6E33-4FF3-BEB3-197D0796B7FF}">
      <dgm:prSet/>
      <dgm:spPr/>
      <dgm:t>
        <a:bodyPr/>
        <a:lstStyle/>
        <a:p>
          <a:endParaRPr lang="en-US"/>
        </a:p>
      </dgm:t>
    </dgm:pt>
    <dgm:pt modelId="{10876BA3-A481-4A8F-97E0-B89201E3C3BA}" type="pres">
      <dgm:prSet presAssocID="{FEA91780-F67C-44B6-9B73-95BA8E4F7AAE}" presName="compositeShape" presStyleCnt="0">
        <dgm:presLayoutVars>
          <dgm:chMax val="7"/>
          <dgm:dir/>
          <dgm:resizeHandles val="exact"/>
        </dgm:presLayoutVars>
      </dgm:prSet>
      <dgm:spPr/>
    </dgm:pt>
    <dgm:pt modelId="{7224C927-4CB6-4B98-8173-1FA5CB760D20}" type="pres">
      <dgm:prSet presAssocID="{7C0D5DFB-E1BE-4474-857A-7759F8812772}" presName="circ1" presStyleLbl="vennNode1" presStyleIdx="0" presStyleCnt="3" custLinFactNeighborX="2193"/>
      <dgm:spPr/>
    </dgm:pt>
    <dgm:pt modelId="{30249796-0265-46B6-A6B1-8E83AD136259}" type="pres">
      <dgm:prSet presAssocID="{7C0D5DFB-E1BE-4474-857A-7759F8812772}" presName="circ1Tx" presStyleLbl="revTx" presStyleIdx="0" presStyleCnt="0">
        <dgm:presLayoutVars>
          <dgm:chMax val="0"/>
          <dgm:chPref val="0"/>
          <dgm:bulletEnabled val="1"/>
        </dgm:presLayoutVars>
      </dgm:prSet>
      <dgm:spPr/>
    </dgm:pt>
    <dgm:pt modelId="{0B686AED-CA66-46F3-910A-D2C62229759C}" type="pres">
      <dgm:prSet presAssocID="{2D0A6A0F-83FF-49B2-824D-229BE05A756D}" presName="circ2" presStyleLbl="vennNode1" presStyleIdx="1" presStyleCnt="3" custLinFactNeighborX="2101" custLinFactNeighborY="-6372"/>
      <dgm:spPr/>
    </dgm:pt>
    <dgm:pt modelId="{7099DF3E-6BB6-42D6-B6A2-1ADE26C88A38}" type="pres">
      <dgm:prSet presAssocID="{2D0A6A0F-83FF-49B2-824D-229BE05A756D}" presName="circ2Tx" presStyleLbl="revTx" presStyleIdx="0" presStyleCnt="0">
        <dgm:presLayoutVars>
          <dgm:chMax val="0"/>
          <dgm:chPref val="0"/>
          <dgm:bulletEnabled val="1"/>
        </dgm:presLayoutVars>
      </dgm:prSet>
      <dgm:spPr/>
    </dgm:pt>
    <dgm:pt modelId="{1CC70F14-310E-4ED4-9A7D-5886BA1597DD}" type="pres">
      <dgm:prSet presAssocID="{8B18E2F3-B7FD-4EC5-BD59-6CB081FE0103}" presName="circ3" presStyleLbl="vennNode1" presStyleIdx="2" presStyleCnt="3"/>
      <dgm:spPr/>
    </dgm:pt>
    <dgm:pt modelId="{50B06A19-84D4-44F0-912E-3934EF2DADF4}" type="pres">
      <dgm:prSet presAssocID="{8B18E2F3-B7FD-4EC5-BD59-6CB081FE0103}" presName="circ3Tx" presStyleLbl="revTx" presStyleIdx="0" presStyleCnt="0">
        <dgm:presLayoutVars>
          <dgm:chMax val="0"/>
          <dgm:chPref val="0"/>
          <dgm:bulletEnabled val="1"/>
        </dgm:presLayoutVars>
      </dgm:prSet>
      <dgm:spPr/>
    </dgm:pt>
  </dgm:ptLst>
  <dgm:cxnLst>
    <dgm:cxn modelId="{BC72DD1A-E010-404A-9ECF-171718E279ED}" type="presOf" srcId="{FEA91780-F67C-44B6-9B73-95BA8E4F7AAE}" destId="{10876BA3-A481-4A8F-97E0-B89201E3C3BA}" srcOrd="0" destOrd="0" presId="urn:microsoft.com/office/officeart/2005/8/layout/venn1"/>
    <dgm:cxn modelId="{2F060E22-CDEE-4437-AE4B-59E2DC029D79}" type="presOf" srcId="{2D0A6A0F-83FF-49B2-824D-229BE05A756D}" destId="{7099DF3E-6BB6-42D6-B6A2-1ADE26C88A38}" srcOrd="1" destOrd="0" presId="urn:microsoft.com/office/officeart/2005/8/layout/venn1"/>
    <dgm:cxn modelId="{9DF6813C-491D-43B0-898F-209A8050CFF0}" type="presOf" srcId="{8B18E2F3-B7FD-4EC5-BD59-6CB081FE0103}" destId="{50B06A19-84D4-44F0-912E-3934EF2DADF4}" srcOrd="1" destOrd="0" presId="urn:microsoft.com/office/officeart/2005/8/layout/venn1"/>
    <dgm:cxn modelId="{E2B8C845-6E33-4FF3-BEB3-197D0796B7FF}" srcId="{FEA91780-F67C-44B6-9B73-95BA8E4F7AAE}" destId="{8B18E2F3-B7FD-4EC5-BD59-6CB081FE0103}" srcOrd="2" destOrd="0" parTransId="{8D618538-F7AC-470B-8FB3-BE79168ECD7E}" sibTransId="{97785512-25A8-45C2-B38D-1FDA6B2F562A}"/>
    <dgm:cxn modelId="{7FC3B649-14C7-446B-8550-C6C43646A650}" type="presOf" srcId="{2D0A6A0F-83FF-49B2-824D-229BE05A756D}" destId="{0B686AED-CA66-46F3-910A-D2C62229759C}" srcOrd="0" destOrd="0" presId="urn:microsoft.com/office/officeart/2005/8/layout/venn1"/>
    <dgm:cxn modelId="{4907D052-DCF0-406F-81B3-A365615614DC}" srcId="{FEA91780-F67C-44B6-9B73-95BA8E4F7AAE}" destId="{7C0D5DFB-E1BE-4474-857A-7759F8812772}" srcOrd="0" destOrd="0" parTransId="{336B1219-BC1D-422D-ABD1-A24935D7DEE9}" sibTransId="{B7B6B3AE-A9AA-4EC1-8B66-3FC1423E1027}"/>
    <dgm:cxn modelId="{428B0D55-38B8-472E-A2A7-5EB2FB413AAB}" type="presOf" srcId="{7C0D5DFB-E1BE-4474-857A-7759F8812772}" destId="{7224C927-4CB6-4B98-8173-1FA5CB760D20}" srcOrd="0" destOrd="0" presId="urn:microsoft.com/office/officeart/2005/8/layout/venn1"/>
    <dgm:cxn modelId="{999AC79A-C958-4A82-8B7D-54E2E5460164}" srcId="{FEA91780-F67C-44B6-9B73-95BA8E4F7AAE}" destId="{2D0A6A0F-83FF-49B2-824D-229BE05A756D}" srcOrd="1" destOrd="0" parTransId="{230174CC-3E2A-45B6-B29C-D2C128A5059D}" sibTransId="{E9AC8538-A6E1-44B6-A131-69814E03A75B}"/>
    <dgm:cxn modelId="{0A948AF1-7727-4BBF-B66C-950ECF97084B}" type="presOf" srcId="{7C0D5DFB-E1BE-4474-857A-7759F8812772}" destId="{30249796-0265-46B6-A6B1-8E83AD136259}" srcOrd="1" destOrd="0" presId="urn:microsoft.com/office/officeart/2005/8/layout/venn1"/>
    <dgm:cxn modelId="{488E32FC-C4C0-4CF1-9C27-2B45B58F04A8}" type="presOf" srcId="{8B18E2F3-B7FD-4EC5-BD59-6CB081FE0103}" destId="{1CC70F14-310E-4ED4-9A7D-5886BA1597DD}" srcOrd="0" destOrd="0" presId="urn:microsoft.com/office/officeart/2005/8/layout/venn1"/>
    <dgm:cxn modelId="{F503018B-06B3-44F4-991E-1A6DA88F925C}" type="presParOf" srcId="{10876BA3-A481-4A8F-97E0-B89201E3C3BA}" destId="{7224C927-4CB6-4B98-8173-1FA5CB760D20}" srcOrd="0" destOrd="0" presId="urn:microsoft.com/office/officeart/2005/8/layout/venn1"/>
    <dgm:cxn modelId="{3770B3AF-B287-483D-9E74-9C1A0F16828F}" type="presParOf" srcId="{10876BA3-A481-4A8F-97E0-B89201E3C3BA}" destId="{30249796-0265-46B6-A6B1-8E83AD136259}" srcOrd="1" destOrd="0" presId="urn:microsoft.com/office/officeart/2005/8/layout/venn1"/>
    <dgm:cxn modelId="{1686272D-C778-44BA-BDD4-6A625CD14BBD}" type="presParOf" srcId="{10876BA3-A481-4A8F-97E0-B89201E3C3BA}" destId="{0B686AED-CA66-46F3-910A-D2C62229759C}" srcOrd="2" destOrd="0" presId="urn:microsoft.com/office/officeart/2005/8/layout/venn1"/>
    <dgm:cxn modelId="{030F1DDC-3B54-41CB-94CF-A99F7F8018FD}" type="presParOf" srcId="{10876BA3-A481-4A8F-97E0-B89201E3C3BA}" destId="{7099DF3E-6BB6-42D6-B6A2-1ADE26C88A38}" srcOrd="3" destOrd="0" presId="urn:microsoft.com/office/officeart/2005/8/layout/venn1"/>
    <dgm:cxn modelId="{F1435DD0-3B90-431B-ADD0-8D8AA3D6269A}" type="presParOf" srcId="{10876BA3-A481-4A8F-97E0-B89201E3C3BA}" destId="{1CC70F14-310E-4ED4-9A7D-5886BA1597DD}" srcOrd="4" destOrd="0" presId="urn:microsoft.com/office/officeart/2005/8/layout/venn1"/>
    <dgm:cxn modelId="{8E21858E-D88D-4F71-BC71-9905B7CD8732}" type="presParOf" srcId="{10876BA3-A481-4A8F-97E0-B89201E3C3BA}" destId="{50B06A19-84D4-44F0-912E-3934EF2DADF4}"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F53E5CC-EACA-4854-AFF1-CC64B56B69FE}" type="doc">
      <dgm:prSet loTypeId="urn:microsoft.com/office/officeart/2011/layout/TabList" loCatId="list" qsTypeId="urn:microsoft.com/office/officeart/2005/8/quickstyle/3d5" qsCatId="3D" csTypeId="urn:microsoft.com/office/officeart/2005/8/colors/accent1_2" csCatId="accent1" phldr="1"/>
      <dgm:spPr/>
      <dgm:t>
        <a:bodyPr/>
        <a:lstStyle/>
        <a:p>
          <a:endParaRPr lang="en-US"/>
        </a:p>
      </dgm:t>
    </dgm:pt>
    <dgm:pt modelId="{C0B772F1-1DF2-4183-BFEA-F48CC102C2A8}">
      <dgm:prSet phldrT="[Text]"/>
      <dgm:spPr>
        <a:solidFill>
          <a:srgbClr val="FFC000"/>
        </a:solidFill>
      </dgm:spPr>
      <dgm:t>
        <a:bodyPr/>
        <a:lstStyle/>
        <a:p>
          <a:r>
            <a:rPr lang="en-US" dirty="0"/>
            <a:t>10</a:t>
          </a:r>
        </a:p>
      </dgm:t>
    </dgm:pt>
    <dgm:pt modelId="{97D48FEA-B8A7-4FD4-A770-260CDDB3886A}" type="parTrans" cxnId="{EAB78BBA-DC51-4709-B950-C51D84D4F927}">
      <dgm:prSet/>
      <dgm:spPr/>
      <dgm:t>
        <a:bodyPr/>
        <a:lstStyle/>
        <a:p>
          <a:endParaRPr lang="en-US"/>
        </a:p>
      </dgm:t>
    </dgm:pt>
    <dgm:pt modelId="{F6037C25-4C76-4DE6-A658-5644EAA398EF}" type="sibTrans" cxnId="{EAB78BBA-DC51-4709-B950-C51D84D4F927}">
      <dgm:prSet/>
      <dgm:spPr/>
      <dgm:t>
        <a:bodyPr/>
        <a:lstStyle/>
        <a:p>
          <a:endParaRPr lang="en-US"/>
        </a:p>
      </dgm:t>
    </dgm:pt>
    <dgm:pt modelId="{0893050C-9492-4A45-B218-8EB1652D944C}">
      <dgm:prSet phldrT="[Text]"/>
      <dgm:spPr/>
      <dgm:t>
        <a:bodyPr/>
        <a:lstStyle/>
        <a:p>
          <a:r>
            <a:rPr lang="en-US" dirty="0"/>
            <a:t> Physical and Mechanical Protection</a:t>
          </a:r>
        </a:p>
      </dgm:t>
    </dgm:pt>
    <dgm:pt modelId="{BBB2E76B-1DBF-4784-873B-369C9EC1272E}" type="parTrans" cxnId="{A453C40B-BEB4-4A02-898A-1C1CB7E5D15F}">
      <dgm:prSet/>
      <dgm:spPr/>
      <dgm:t>
        <a:bodyPr/>
        <a:lstStyle/>
        <a:p>
          <a:endParaRPr lang="en-US"/>
        </a:p>
      </dgm:t>
    </dgm:pt>
    <dgm:pt modelId="{211655F0-F60A-4416-B1D0-26B949F9390D}" type="sibTrans" cxnId="{A453C40B-BEB4-4A02-898A-1C1CB7E5D15F}">
      <dgm:prSet/>
      <dgm:spPr/>
      <dgm:t>
        <a:bodyPr/>
        <a:lstStyle/>
        <a:p>
          <a:endParaRPr lang="en-US"/>
        </a:p>
      </dgm:t>
    </dgm:pt>
    <dgm:pt modelId="{D32A12C9-92DC-472F-B446-D3BAB88A39EB}">
      <dgm:prSet phldrT="[Text]" phldr="1"/>
      <dgm:spPr/>
      <dgm:t>
        <a:bodyPr/>
        <a:lstStyle/>
        <a:p>
          <a:endParaRPr lang="en-US" dirty="0"/>
        </a:p>
      </dgm:t>
    </dgm:pt>
    <dgm:pt modelId="{E9233439-C2F9-4A11-BA5B-25DF532111E6}" type="parTrans" cxnId="{322FBDFE-1C93-468B-AD5E-AC6BFEACB1EE}">
      <dgm:prSet/>
      <dgm:spPr/>
      <dgm:t>
        <a:bodyPr/>
        <a:lstStyle/>
        <a:p>
          <a:endParaRPr lang="en-US"/>
        </a:p>
      </dgm:t>
    </dgm:pt>
    <dgm:pt modelId="{93AFD495-6A1F-48C4-8A5D-E728B1D78893}" type="sibTrans" cxnId="{322FBDFE-1C93-468B-AD5E-AC6BFEACB1EE}">
      <dgm:prSet/>
      <dgm:spPr/>
      <dgm:t>
        <a:bodyPr/>
        <a:lstStyle/>
        <a:p>
          <a:endParaRPr lang="en-US"/>
        </a:p>
      </dgm:t>
    </dgm:pt>
    <dgm:pt modelId="{04582EB5-5E22-4437-AC21-F619BDF48F39}">
      <dgm:prSet phldrT="[Text]"/>
      <dgm:spPr>
        <a:solidFill>
          <a:srgbClr val="92D050"/>
        </a:solidFill>
      </dgm:spPr>
      <dgm:t>
        <a:bodyPr/>
        <a:lstStyle/>
        <a:p>
          <a:r>
            <a:rPr lang="en-US" dirty="0"/>
            <a:t>20</a:t>
          </a:r>
        </a:p>
      </dgm:t>
    </dgm:pt>
    <dgm:pt modelId="{C69BAB9D-CEF3-431D-980C-F3F7B19AE98C}" type="parTrans" cxnId="{C1F5B43F-4156-4F3C-ACBF-F61C7DAF47AD}">
      <dgm:prSet/>
      <dgm:spPr/>
      <dgm:t>
        <a:bodyPr/>
        <a:lstStyle/>
        <a:p>
          <a:endParaRPr lang="en-US"/>
        </a:p>
      </dgm:t>
    </dgm:pt>
    <dgm:pt modelId="{E40CDDB6-19B1-4AA8-B661-0AA8C73F25A9}" type="sibTrans" cxnId="{C1F5B43F-4156-4F3C-ACBF-F61C7DAF47AD}">
      <dgm:prSet/>
      <dgm:spPr/>
      <dgm:t>
        <a:bodyPr/>
        <a:lstStyle/>
        <a:p>
          <a:endParaRPr lang="en-US"/>
        </a:p>
      </dgm:t>
    </dgm:pt>
    <dgm:pt modelId="{8C138CC6-FBA3-41AC-AF18-91B0B6CF8F99}">
      <dgm:prSet phldrT="[Text]"/>
      <dgm:spPr/>
      <dgm:t>
        <a:bodyPr/>
        <a:lstStyle/>
        <a:p>
          <a:r>
            <a:rPr lang="en-US" dirty="0"/>
            <a:t> Preservative Coating Requirement</a:t>
          </a:r>
        </a:p>
      </dgm:t>
    </dgm:pt>
    <dgm:pt modelId="{9610A14B-3F0D-4FFD-8BFB-CA22BB0F54C9}" type="parTrans" cxnId="{B540FB53-992D-4053-8EBD-59F9ACBF7024}">
      <dgm:prSet/>
      <dgm:spPr/>
      <dgm:t>
        <a:bodyPr/>
        <a:lstStyle/>
        <a:p>
          <a:endParaRPr lang="en-US"/>
        </a:p>
      </dgm:t>
    </dgm:pt>
    <dgm:pt modelId="{F39FB6F2-2057-46FF-AE7C-8067C78C2EE5}" type="sibTrans" cxnId="{B540FB53-992D-4053-8EBD-59F9ACBF7024}">
      <dgm:prSet/>
      <dgm:spPr/>
      <dgm:t>
        <a:bodyPr/>
        <a:lstStyle/>
        <a:p>
          <a:endParaRPr lang="en-US"/>
        </a:p>
      </dgm:t>
    </dgm:pt>
    <dgm:pt modelId="{A8EC2A96-2281-4B16-BF41-31525187681A}">
      <dgm:prSet phldrT="[Text]" phldr="1"/>
      <dgm:spPr/>
      <dgm:t>
        <a:bodyPr/>
        <a:lstStyle/>
        <a:p>
          <a:endParaRPr lang="en-US" dirty="0"/>
        </a:p>
      </dgm:t>
    </dgm:pt>
    <dgm:pt modelId="{DFE5D056-B174-4804-A272-108662199240}" type="parTrans" cxnId="{B0161DD6-27D1-4EAF-98A3-3B1E27FDC101}">
      <dgm:prSet/>
      <dgm:spPr/>
      <dgm:t>
        <a:bodyPr/>
        <a:lstStyle/>
        <a:p>
          <a:endParaRPr lang="en-US"/>
        </a:p>
      </dgm:t>
    </dgm:pt>
    <dgm:pt modelId="{C3FB2ABA-5DA8-42B5-820A-735D29EDA4ED}" type="sibTrans" cxnId="{B0161DD6-27D1-4EAF-98A3-3B1E27FDC101}">
      <dgm:prSet/>
      <dgm:spPr/>
      <dgm:t>
        <a:bodyPr/>
        <a:lstStyle/>
        <a:p>
          <a:endParaRPr lang="en-US"/>
        </a:p>
      </dgm:t>
    </dgm:pt>
    <dgm:pt modelId="{5936F649-25F1-4AE1-A389-127D0D43E529}">
      <dgm:prSet phldrT="[Text]"/>
      <dgm:spPr>
        <a:solidFill>
          <a:srgbClr val="7030A0"/>
        </a:solidFill>
      </dgm:spPr>
      <dgm:t>
        <a:bodyPr/>
        <a:lstStyle/>
        <a:p>
          <a:r>
            <a:rPr lang="en-US" dirty="0"/>
            <a:t>30</a:t>
          </a:r>
        </a:p>
      </dgm:t>
    </dgm:pt>
    <dgm:pt modelId="{68252506-BDB0-4486-B631-0153C0CE21A1}" type="parTrans" cxnId="{B5C12A47-70DE-4676-A4A6-416D123238A7}">
      <dgm:prSet/>
      <dgm:spPr/>
      <dgm:t>
        <a:bodyPr/>
        <a:lstStyle/>
        <a:p>
          <a:endParaRPr lang="en-US"/>
        </a:p>
      </dgm:t>
    </dgm:pt>
    <dgm:pt modelId="{6F0DF5DE-0A84-48FF-82D3-DD36E8A2B6DA}" type="sibTrans" cxnId="{B5C12A47-70DE-4676-A4A6-416D123238A7}">
      <dgm:prSet/>
      <dgm:spPr/>
      <dgm:t>
        <a:bodyPr/>
        <a:lstStyle/>
        <a:p>
          <a:endParaRPr lang="en-US"/>
        </a:p>
      </dgm:t>
    </dgm:pt>
    <dgm:pt modelId="{0CC24235-4F2A-4EFD-9AB8-F1A6680884C4}">
      <dgm:prSet phldrT="[Text]"/>
      <dgm:spPr/>
      <dgm:t>
        <a:bodyPr/>
        <a:lstStyle/>
        <a:p>
          <a:endParaRPr lang="en-US" dirty="0"/>
        </a:p>
      </dgm:t>
    </dgm:pt>
    <dgm:pt modelId="{2FD28BE1-B898-443E-AFEA-2A9BDD16B75B}" type="parTrans" cxnId="{3C96ACBE-DA76-4146-ABBD-77605DF8E5D7}">
      <dgm:prSet/>
      <dgm:spPr/>
      <dgm:t>
        <a:bodyPr/>
        <a:lstStyle/>
        <a:p>
          <a:endParaRPr lang="en-US"/>
        </a:p>
      </dgm:t>
    </dgm:pt>
    <dgm:pt modelId="{996E0127-0001-4BC3-AEDF-B4ECD8A99AB2}" type="sibTrans" cxnId="{3C96ACBE-DA76-4146-ABBD-77605DF8E5D7}">
      <dgm:prSet/>
      <dgm:spPr/>
      <dgm:t>
        <a:bodyPr/>
        <a:lstStyle/>
        <a:p>
          <a:endParaRPr lang="en-US"/>
        </a:p>
      </dgm:t>
    </dgm:pt>
    <dgm:pt modelId="{4539475B-CB42-47A1-AE47-1637A2B2669F}">
      <dgm:prSet phldrT="[Text]"/>
      <dgm:spPr/>
      <dgm:t>
        <a:bodyPr/>
        <a:lstStyle/>
        <a:p>
          <a:endParaRPr lang="en-US" dirty="0"/>
        </a:p>
      </dgm:t>
    </dgm:pt>
    <dgm:pt modelId="{4EF716FC-A49B-4A73-B89C-C6326E0BA62B}" type="parTrans" cxnId="{CD66FA5B-0A55-4BA4-BAAB-9A28E8FA0DCD}">
      <dgm:prSet/>
      <dgm:spPr/>
      <dgm:t>
        <a:bodyPr/>
        <a:lstStyle/>
        <a:p>
          <a:endParaRPr lang="en-US"/>
        </a:p>
      </dgm:t>
    </dgm:pt>
    <dgm:pt modelId="{121DF92F-BC95-4486-B2CB-2F9F20BD3A94}" type="sibTrans" cxnId="{CD66FA5B-0A55-4BA4-BAAB-9A28E8FA0DCD}">
      <dgm:prSet/>
      <dgm:spPr/>
      <dgm:t>
        <a:bodyPr/>
        <a:lstStyle/>
        <a:p>
          <a:endParaRPr lang="en-US"/>
        </a:p>
      </dgm:t>
    </dgm:pt>
    <dgm:pt modelId="{4C7E7632-4C8D-4CF9-BFD8-35C1DB351B37}">
      <dgm:prSet phldrT="[Text]"/>
      <dgm:spPr>
        <a:solidFill>
          <a:schemeClr val="tx2">
            <a:lumMod val="60000"/>
            <a:lumOff val="40000"/>
          </a:schemeClr>
        </a:solidFill>
      </dgm:spPr>
      <dgm:t>
        <a:bodyPr/>
        <a:lstStyle/>
        <a:p>
          <a:r>
            <a:rPr lang="en-US" dirty="0"/>
            <a:t>40</a:t>
          </a:r>
        </a:p>
      </dgm:t>
    </dgm:pt>
    <dgm:pt modelId="{FCBBEF4D-2601-4C64-81B3-1E7769E544E5}" type="parTrans" cxnId="{6842139D-5631-4692-87DA-95153D535AB1}">
      <dgm:prSet/>
      <dgm:spPr/>
      <dgm:t>
        <a:bodyPr/>
        <a:lstStyle/>
        <a:p>
          <a:endParaRPr lang="en-US"/>
        </a:p>
      </dgm:t>
    </dgm:pt>
    <dgm:pt modelId="{A4ABB0CD-F8B1-412B-9062-A2B85B8120E0}" type="sibTrans" cxnId="{6842139D-5631-4692-87DA-95153D535AB1}">
      <dgm:prSet/>
      <dgm:spPr/>
      <dgm:t>
        <a:bodyPr/>
        <a:lstStyle/>
        <a:p>
          <a:endParaRPr lang="en-US"/>
        </a:p>
      </dgm:t>
    </dgm:pt>
    <dgm:pt modelId="{632EABE4-75AA-4669-881D-76FDBD18FE82}">
      <dgm:prSet phldrT="[Text]"/>
      <dgm:spPr/>
      <dgm:t>
        <a:bodyPr/>
        <a:lstStyle/>
        <a:p>
          <a:r>
            <a:rPr lang="en-US" dirty="0"/>
            <a:t>50</a:t>
          </a:r>
        </a:p>
      </dgm:t>
    </dgm:pt>
    <dgm:pt modelId="{891FC494-F699-4C61-A4CD-2DFABF6B07B3}" type="parTrans" cxnId="{F92DE227-216B-4C0F-9F0A-52CBCBB25BC6}">
      <dgm:prSet/>
      <dgm:spPr/>
      <dgm:t>
        <a:bodyPr/>
        <a:lstStyle/>
        <a:p>
          <a:endParaRPr lang="en-US"/>
        </a:p>
      </dgm:t>
    </dgm:pt>
    <dgm:pt modelId="{CF789F89-957C-4C08-94DD-412F36B5FDF5}" type="sibTrans" cxnId="{F92DE227-216B-4C0F-9F0A-52CBCBB25BC6}">
      <dgm:prSet/>
      <dgm:spPr/>
      <dgm:t>
        <a:bodyPr/>
        <a:lstStyle/>
        <a:p>
          <a:endParaRPr lang="en-US"/>
        </a:p>
      </dgm:t>
    </dgm:pt>
    <dgm:pt modelId="{C40DDE2B-4FE6-4F8F-A430-9BC70519625D}" type="pres">
      <dgm:prSet presAssocID="{AF53E5CC-EACA-4854-AFF1-CC64B56B69FE}" presName="Name0" presStyleCnt="0">
        <dgm:presLayoutVars>
          <dgm:chMax/>
          <dgm:chPref val="3"/>
          <dgm:dir/>
          <dgm:animOne val="branch"/>
          <dgm:animLvl val="lvl"/>
        </dgm:presLayoutVars>
      </dgm:prSet>
      <dgm:spPr/>
    </dgm:pt>
    <dgm:pt modelId="{06252510-330D-42BA-9B49-3370CDF7D466}" type="pres">
      <dgm:prSet presAssocID="{C0B772F1-1DF2-4183-BFEA-F48CC102C2A8}" presName="composite" presStyleCnt="0"/>
      <dgm:spPr/>
    </dgm:pt>
    <dgm:pt modelId="{2B4B39EB-FEB7-4C6D-8DC3-BAA3D3D22665}" type="pres">
      <dgm:prSet presAssocID="{C0B772F1-1DF2-4183-BFEA-F48CC102C2A8}" presName="FirstChild" presStyleLbl="revTx" presStyleIdx="0" presStyleCnt="8" custLinFactNeighborX="946" custLinFactNeighborY="-158">
        <dgm:presLayoutVars>
          <dgm:chMax val="0"/>
          <dgm:chPref val="0"/>
          <dgm:bulletEnabled val="1"/>
        </dgm:presLayoutVars>
      </dgm:prSet>
      <dgm:spPr/>
    </dgm:pt>
    <dgm:pt modelId="{96955CCD-EEA3-4000-BEFE-78BA759E9B07}" type="pres">
      <dgm:prSet presAssocID="{C0B772F1-1DF2-4183-BFEA-F48CC102C2A8}" presName="Parent" presStyleLbl="alignNode1" presStyleIdx="0" presStyleCnt="5" custLinFactNeighborX="3969" custLinFactNeighborY="-158">
        <dgm:presLayoutVars>
          <dgm:chMax val="3"/>
          <dgm:chPref val="3"/>
          <dgm:bulletEnabled val="1"/>
        </dgm:presLayoutVars>
      </dgm:prSet>
      <dgm:spPr/>
    </dgm:pt>
    <dgm:pt modelId="{2E2D7B74-FD8A-48BE-AD71-F8BDB5295868}" type="pres">
      <dgm:prSet presAssocID="{C0B772F1-1DF2-4183-BFEA-F48CC102C2A8}" presName="Accent" presStyleLbl="parChTrans1D1" presStyleIdx="0" presStyleCnt="5"/>
      <dgm:spPr/>
    </dgm:pt>
    <dgm:pt modelId="{433079E6-6B2B-41BF-85F3-CFA12BF5E752}" type="pres">
      <dgm:prSet presAssocID="{C0B772F1-1DF2-4183-BFEA-F48CC102C2A8}" presName="Child" presStyleLbl="revTx" presStyleIdx="1" presStyleCnt="8" custFlipVert="1" custScaleY="3230">
        <dgm:presLayoutVars>
          <dgm:chMax val="0"/>
          <dgm:chPref val="0"/>
          <dgm:bulletEnabled val="1"/>
        </dgm:presLayoutVars>
      </dgm:prSet>
      <dgm:spPr/>
    </dgm:pt>
    <dgm:pt modelId="{8C20F755-2435-42BF-83EA-F11FB3FBE8B6}" type="pres">
      <dgm:prSet presAssocID="{F6037C25-4C76-4DE6-A658-5644EAA398EF}" presName="sibTrans" presStyleCnt="0"/>
      <dgm:spPr/>
    </dgm:pt>
    <dgm:pt modelId="{3F687A45-DFE3-4127-845E-623FC988359C}" type="pres">
      <dgm:prSet presAssocID="{04582EB5-5E22-4437-AC21-F619BDF48F39}" presName="composite" presStyleCnt="0"/>
      <dgm:spPr/>
    </dgm:pt>
    <dgm:pt modelId="{E696C50D-EEB9-4D66-AC79-B9A6B0E7E4B1}" type="pres">
      <dgm:prSet presAssocID="{04582EB5-5E22-4437-AC21-F619BDF48F39}" presName="FirstChild" presStyleLbl="revTx" presStyleIdx="2" presStyleCnt="8" custLinFactNeighborX="946">
        <dgm:presLayoutVars>
          <dgm:chMax val="0"/>
          <dgm:chPref val="0"/>
          <dgm:bulletEnabled val="1"/>
        </dgm:presLayoutVars>
      </dgm:prSet>
      <dgm:spPr/>
    </dgm:pt>
    <dgm:pt modelId="{623E790A-7555-463B-A642-BBBFF8E673A2}" type="pres">
      <dgm:prSet presAssocID="{04582EB5-5E22-4437-AC21-F619BDF48F39}" presName="Parent" presStyleLbl="alignNode1" presStyleIdx="1" presStyleCnt="5" custLinFactNeighborX="3143" custLinFactNeighborY="-6397">
        <dgm:presLayoutVars>
          <dgm:chMax val="3"/>
          <dgm:chPref val="3"/>
          <dgm:bulletEnabled val="1"/>
        </dgm:presLayoutVars>
      </dgm:prSet>
      <dgm:spPr/>
    </dgm:pt>
    <dgm:pt modelId="{8851556D-C605-442E-A418-1D3F98E24F36}" type="pres">
      <dgm:prSet presAssocID="{04582EB5-5E22-4437-AC21-F619BDF48F39}" presName="Accent" presStyleLbl="parChTrans1D1" presStyleIdx="1" presStyleCnt="5"/>
      <dgm:spPr/>
    </dgm:pt>
    <dgm:pt modelId="{1CED975B-3BE9-45BE-B712-391B6684829B}" type="pres">
      <dgm:prSet presAssocID="{04582EB5-5E22-4437-AC21-F619BDF48F39}" presName="Child" presStyleLbl="revTx" presStyleIdx="3" presStyleCnt="8" custScaleY="6209">
        <dgm:presLayoutVars>
          <dgm:chMax val="0"/>
          <dgm:chPref val="0"/>
          <dgm:bulletEnabled val="1"/>
        </dgm:presLayoutVars>
      </dgm:prSet>
      <dgm:spPr/>
    </dgm:pt>
    <dgm:pt modelId="{DDECAE35-3410-4CB7-9E6C-42FFEBB0691E}" type="pres">
      <dgm:prSet presAssocID="{E40CDDB6-19B1-4AA8-B661-0AA8C73F25A9}" presName="sibTrans" presStyleCnt="0"/>
      <dgm:spPr/>
    </dgm:pt>
    <dgm:pt modelId="{81DB0D23-1738-4CF1-9597-D350C55CB5A5}" type="pres">
      <dgm:prSet presAssocID="{5936F649-25F1-4AE1-A389-127D0D43E529}" presName="composite" presStyleCnt="0"/>
      <dgm:spPr/>
    </dgm:pt>
    <dgm:pt modelId="{41F0D5AC-9892-46AD-9A3C-FF6808EBF5A6}" type="pres">
      <dgm:prSet presAssocID="{5936F649-25F1-4AE1-A389-127D0D43E529}" presName="FirstChild" presStyleLbl="revTx" presStyleIdx="4" presStyleCnt="8">
        <dgm:presLayoutVars>
          <dgm:chMax val="0"/>
          <dgm:chPref val="0"/>
          <dgm:bulletEnabled val="1"/>
        </dgm:presLayoutVars>
      </dgm:prSet>
      <dgm:spPr/>
    </dgm:pt>
    <dgm:pt modelId="{308AC5B5-C974-4005-A9DD-974490CFFA71}" type="pres">
      <dgm:prSet presAssocID="{5936F649-25F1-4AE1-A389-127D0D43E529}" presName="Parent" presStyleLbl="alignNode1" presStyleIdx="2" presStyleCnt="5" custLinFactNeighborX="2255" custLinFactNeighborY="-16378">
        <dgm:presLayoutVars>
          <dgm:chMax val="3"/>
          <dgm:chPref val="3"/>
          <dgm:bulletEnabled val="1"/>
        </dgm:presLayoutVars>
      </dgm:prSet>
      <dgm:spPr/>
    </dgm:pt>
    <dgm:pt modelId="{2D7051C1-4B3C-4668-810B-C9C82705AE47}" type="pres">
      <dgm:prSet presAssocID="{5936F649-25F1-4AE1-A389-127D0D43E529}" presName="Accent" presStyleLbl="parChTrans1D1" presStyleIdx="2" presStyleCnt="5"/>
      <dgm:spPr/>
    </dgm:pt>
    <dgm:pt modelId="{9BFD40C6-8718-409B-B301-CEC018F8836B}" type="pres">
      <dgm:prSet presAssocID="{5936F649-25F1-4AE1-A389-127D0D43E529}" presName="Child" presStyleLbl="revTx" presStyleIdx="5" presStyleCnt="8" custScaleY="39481" custLinFactNeighborX="450" custLinFactNeighborY="-3710">
        <dgm:presLayoutVars>
          <dgm:chMax val="0"/>
          <dgm:chPref val="0"/>
          <dgm:bulletEnabled val="1"/>
        </dgm:presLayoutVars>
      </dgm:prSet>
      <dgm:spPr/>
    </dgm:pt>
    <dgm:pt modelId="{C057B8EF-C24D-4FE7-B730-3CC367BC79DE}" type="pres">
      <dgm:prSet presAssocID="{6F0DF5DE-0A84-48FF-82D3-DD36E8A2B6DA}" presName="sibTrans" presStyleCnt="0"/>
      <dgm:spPr/>
    </dgm:pt>
    <dgm:pt modelId="{7183EA10-2CAF-4168-9E52-F1B98274F2CE}" type="pres">
      <dgm:prSet presAssocID="{4C7E7632-4C8D-4CF9-BFD8-35C1DB351B37}" presName="composite" presStyleCnt="0"/>
      <dgm:spPr/>
    </dgm:pt>
    <dgm:pt modelId="{3BF21AE2-7942-4461-A1BC-A2D7303621B8}" type="pres">
      <dgm:prSet presAssocID="{4C7E7632-4C8D-4CF9-BFD8-35C1DB351B37}" presName="FirstChild" presStyleLbl="revTx" presStyleIdx="6" presStyleCnt="8">
        <dgm:presLayoutVars>
          <dgm:chMax val="0"/>
          <dgm:chPref val="0"/>
          <dgm:bulletEnabled val="1"/>
        </dgm:presLayoutVars>
      </dgm:prSet>
      <dgm:spPr/>
    </dgm:pt>
    <dgm:pt modelId="{3A4609D3-5C33-4749-A83C-DA95373A01EC}" type="pres">
      <dgm:prSet presAssocID="{4C7E7632-4C8D-4CF9-BFD8-35C1DB351B37}" presName="Parent" presStyleLbl="alignNode1" presStyleIdx="3" presStyleCnt="5" custLinFactNeighborX="878" custLinFactNeighborY="-11942">
        <dgm:presLayoutVars>
          <dgm:chMax val="3"/>
          <dgm:chPref val="3"/>
          <dgm:bulletEnabled val="1"/>
        </dgm:presLayoutVars>
      </dgm:prSet>
      <dgm:spPr/>
    </dgm:pt>
    <dgm:pt modelId="{A32699C7-D712-46D8-AC77-E4C7BDC3EA25}" type="pres">
      <dgm:prSet presAssocID="{4C7E7632-4C8D-4CF9-BFD8-35C1DB351B37}" presName="Accent" presStyleLbl="parChTrans1D1" presStyleIdx="3" presStyleCnt="5"/>
      <dgm:spPr/>
    </dgm:pt>
    <dgm:pt modelId="{7EE59F0B-094D-4C9E-9853-CE8A5A48B4CD}" type="pres">
      <dgm:prSet presAssocID="{A4ABB0CD-F8B1-412B-9062-A2B85B8120E0}" presName="sibTrans" presStyleCnt="0"/>
      <dgm:spPr/>
    </dgm:pt>
    <dgm:pt modelId="{77230E1A-F876-433E-90F5-4481F60B6EEE}" type="pres">
      <dgm:prSet presAssocID="{632EABE4-75AA-4669-881D-76FDBD18FE82}" presName="composite" presStyleCnt="0"/>
      <dgm:spPr/>
    </dgm:pt>
    <dgm:pt modelId="{45298623-19E1-4824-AA43-43CFBF11642E}" type="pres">
      <dgm:prSet presAssocID="{632EABE4-75AA-4669-881D-76FDBD18FE82}" presName="FirstChild" presStyleLbl="revTx" presStyleIdx="7" presStyleCnt="8">
        <dgm:presLayoutVars>
          <dgm:chMax val="0"/>
          <dgm:chPref val="0"/>
          <dgm:bulletEnabled val="1"/>
        </dgm:presLayoutVars>
      </dgm:prSet>
      <dgm:spPr/>
    </dgm:pt>
    <dgm:pt modelId="{6C1EBE31-939A-4985-9258-FE07635B0B4E}" type="pres">
      <dgm:prSet presAssocID="{632EABE4-75AA-4669-881D-76FDBD18FE82}" presName="Parent" presStyleLbl="alignNode1" presStyleIdx="4" presStyleCnt="5" custLinFactNeighborX="450" custLinFactNeighborY="-3710">
        <dgm:presLayoutVars>
          <dgm:chMax val="3"/>
          <dgm:chPref val="3"/>
          <dgm:bulletEnabled val="1"/>
        </dgm:presLayoutVars>
      </dgm:prSet>
      <dgm:spPr/>
    </dgm:pt>
    <dgm:pt modelId="{BB15A1D3-526B-4347-B27D-982431E4C4E8}" type="pres">
      <dgm:prSet presAssocID="{632EABE4-75AA-4669-881D-76FDBD18FE82}" presName="Accent" presStyleLbl="parChTrans1D1" presStyleIdx="4" presStyleCnt="5"/>
      <dgm:spPr/>
    </dgm:pt>
  </dgm:ptLst>
  <dgm:cxnLst>
    <dgm:cxn modelId="{0E57C304-7B59-435B-86FB-D1315CFCCF49}" type="presOf" srcId="{4539475B-CB42-47A1-AE47-1637A2B2669F}" destId="{9BFD40C6-8718-409B-B301-CEC018F8836B}" srcOrd="0" destOrd="0" presId="urn:microsoft.com/office/officeart/2011/layout/TabList"/>
    <dgm:cxn modelId="{A453C40B-BEB4-4A02-898A-1C1CB7E5D15F}" srcId="{C0B772F1-1DF2-4183-BFEA-F48CC102C2A8}" destId="{0893050C-9492-4A45-B218-8EB1652D944C}" srcOrd="0" destOrd="0" parTransId="{BBB2E76B-1DBF-4784-873B-369C9EC1272E}" sibTransId="{211655F0-F60A-4416-B1D0-26B949F9390D}"/>
    <dgm:cxn modelId="{F92DE227-216B-4C0F-9F0A-52CBCBB25BC6}" srcId="{AF53E5CC-EACA-4854-AFF1-CC64B56B69FE}" destId="{632EABE4-75AA-4669-881D-76FDBD18FE82}" srcOrd="4" destOrd="0" parTransId="{891FC494-F699-4C61-A4CD-2DFABF6B07B3}" sibTransId="{CF789F89-957C-4C08-94DD-412F36B5FDF5}"/>
    <dgm:cxn modelId="{C1F5B43F-4156-4F3C-ACBF-F61C7DAF47AD}" srcId="{AF53E5CC-EACA-4854-AFF1-CC64B56B69FE}" destId="{04582EB5-5E22-4437-AC21-F619BDF48F39}" srcOrd="1" destOrd="0" parTransId="{C69BAB9D-CEF3-431D-980C-F3F7B19AE98C}" sibTransId="{E40CDDB6-19B1-4AA8-B661-0AA8C73F25A9}"/>
    <dgm:cxn modelId="{CD66FA5B-0A55-4BA4-BAAB-9A28E8FA0DCD}" srcId="{5936F649-25F1-4AE1-A389-127D0D43E529}" destId="{4539475B-CB42-47A1-AE47-1637A2B2669F}" srcOrd="1" destOrd="0" parTransId="{4EF716FC-A49B-4A73-B89C-C6326E0BA62B}" sibTransId="{121DF92F-BC95-4486-B2CB-2F9F20BD3A94}"/>
    <dgm:cxn modelId="{B5C12A47-70DE-4676-A4A6-416D123238A7}" srcId="{AF53E5CC-EACA-4854-AFF1-CC64B56B69FE}" destId="{5936F649-25F1-4AE1-A389-127D0D43E529}" srcOrd="2" destOrd="0" parTransId="{68252506-BDB0-4486-B631-0153C0CE21A1}" sibTransId="{6F0DF5DE-0A84-48FF-82D3-DD36E8A2B6DA}"/>
    <dgm:cxn modelId="{45FB934E-D3B3-452B-9EAA-A57347B873A2}" type="presOf" srcId="{AF53E5CC-EACA-4854-AFF1-CC64B56B69FE}" destId="{C40DDE2B-4FE6-4F8F-A430-9BC70519625D}" srcOrd="0" destOrd="0" presId="urn:microsoft.com/office/officeart/2011/layout/TabList"/>
    <dgm:cxn modelId="{B540FB53-992D-4053-8EBD-59F9ACBF7024}" srcId="{04582EB5-5E22-4437-AC21-F619BDF48F39}" destId="{8C138CC6-FBA3-41AC-AF18-91B0B6CF8F99}" srcOrd="0" destOrd="0" parTransId="{9610A14B-3F0D-4FFD-8BFB-CA22BB0F54C9}" sibTransId="{F39FB6F2-2057-46FF-AE7C-8067C78C2EE5}"/>
    <dgm:cxn modelId="{3C357580-B22D-4A06-AF54-8E0C03AE4A46}" type="presOf" srcId="{04582EB5-5E22-4437-AC21-F619BDF48F39}" destId="{623E790A-7555-463B-A642-BBBFF8E673A2}" srcOrd="0" destOrd="0" presId="urn:microsoft.com/office/officeart/2011/layout/TabList"/>
    <dgm:cxn modelId="{5C3A1682-B17D-4231-9CEF-C83340533D3E}" type="presOf" srcId="{5936F649-25F1-4AE1-A389-127D0D43E529}" destId="{308AC5B5-C974-4005-A9DD-974490CFFA71}" srcOrd="0" destOrd="0" presId="urn:microsoft.com/office/officeart/2011/layout/TabList"/>
    <dgm:cxn modelId="{43E90483-AFC4-4BC0-9017-1FC1E5778889}" type="presOf" srcId="{0CC24235-4F2A-4EFD-9AB8-F1A6680884C4}" destId="{41F0D5AC-9892-46AD-9A3C-FF6808EBF5A6}" srcOrd="0" destOrd="0" presId="urn:microsoft.com/office/officeart/2011/layout/TabList"/>
    <dgm:cxn modelId="{6842139D-5631-4692-87DA-95153D535AB1}" srcId="{AF53E5CC-EACA-4854-AFF1-CC64B56B69FE}" destId="{4C7E7632-4C8D-4CF9-BFD8-35C1DB351B37}" srcOrd="3" destOrd="0" parTransId="{FCBBEF4D-2601-4C64-81B3-1E7769E544E5}" sibTransId="{A4ABB0CD-F8B1-412B-9062-A2B85B8120E0}"/>
    <dgm:cxn modelId="{EAB78BBA-DC51-4709-B950-C51D84D4F927}" srcId="{AF53E5CC-EACA-4854-AFF1-CC64B56B69FE}" destId="{C0B772F1-1DF2-4183-BFEA-F48CC102C2A8}" srcOrd="0" destOrd="0" parTransId="{97D48FEA-B8A7-4FD4-A770-260CDDB3886A}" sibTransId="{F6037C25-4C76-4DE6-A658-5644EAA398EF}"/>
    <dgm:cxn modelId="{A90192BE-00AE-4353-A6A0-74899A45D380}" type="presOf" srcId="{D32A12C9-92DC-472F-B446-D3BAB88A39EB}" destId="{433079E6-6B2B-41BF-85F3-CFA12BF5E752}" srcOrd="0" destOrd="0" presId="urn:microsoft.com/office/officeart/2011/layout/TabList"/>
    <dgm:cxn modelId="{3C96ACBE-DA76-4146-ABBD-77605DF8E5D7}" srcId="{5936F649-25F1-4AE1-A389-127D0D43E529}" destId="{0CC24235-4F2A-4EFD-9AB8-F1A6680884C4}" srcOrd="0" destOrd="0" parTransId="{2FD28BE1-B898-443E-AFEA-2A9BDD16B75B}" sibTransId="{996E0127-0001-4BC3-AEDF-B4ECD8A99AB2}"/>
    <dgm:cxn modelId="{EA8AF3C3-7EDB-497E-85D4-299296494D2E}" type="presOf" srcId="{0893050C-9492-4A45-B218-8EB1652D944C}" destId="{2B4B39EB-FEB7-4C6D-8DC3-BAA3D3D22665}" srcOrd="0" destOrd="0" presId="urn:microsoft.com/office/officeart/2011/layout/TabList"/>
    <dgm:cxn modelId="{B0161DD6-27D1-4EAF-98A3-3B1E27FDC101}" srcId="{04582EB5-5E22-4437-AC21-F619BDF48F39}" destId="{A8EC2A96-2281-4B16-BF41-31525187681A}" srcOrd="1" destOrd="0" parTransId="{DFE5D056-B174-4804-A272-108662199240}" sibTransId="{C3FB2ABA-5DA8-42B5-820A-735D29EDA4ED}"/>
    <dgm:cxn modelId="{6E69DBEA-C359-4C2B-8BF6-519E8809482B}" type="presOf" srcId="{4C7E7632-4C8D-4CF9-BFD8-35C1DB351B37}" destId="{3A4609D3-5C33-4749-A83C-DA95373A01EC}" srcOrd="0" destOrd="0" presId="urn:microsoft.com/office/officeart/2011/layout/TabList"/>
    <dgm:cxn modelId="{C49BC1EC-2CDA-4124-A19F-D6B89191AB11}" type="presOf" srcId="{C0B772F1-1DF2-4183-BFEA-F48CC102C2A8}" destId="{96955CCD-EEA3-4000-BEFE-78BA759E9B07}" srcOrd="0" destOrd="0" presId="urn:microsoft.com/office/officeart/2011/layout/TabList"/>
    <dgm:cxn modelId="{499437F7-EC78-440B-9C14-B2280140D363}" type="presOf" srcId="{632EABE4-75AA-4669-881D-76FDBD18FE82}" destId="{6C1EBE31-939A-4985-9258-FE07635B0B4E}" srcOrd="0" destOrd="0" presId="urn:microsoft.com/office/officeart/2011/layout/TabList"/>
    <dgm:cxn modelId="{E6CF98FD-03A5-4E03-A6AC-E7E131A1FAF1}" type="presOf" srcId="{8C138CC6-FBA3-41AC-AF18-91B0B6CF8F99}" destId="{E696C50D-EEB9-4D66-AC79-B9A6B0E7E4B1}" srcOrd="0" destOrd="0" presId="urn:microsoft.com/office/officeart/2011/layout/TabList"/>
    <dgm:cxn modelId="{11C859FE-DC41-463C-AABD-5B125E572629}" type="presOf" srcId="{A8EC2A96-2281-4B16-BF41-31525187681A}" destId="{1CED975B-3BE9-45BE-B712-391B6684829B}" srcOrd="0" destOrd="0" presId="urn:microsoft.com/office/officeart/2011/layout/TabList"/>
    <dgm:cxn modelId="{322FBDFE-1C93-468B-AD5E-AC6BFEACB1EE}" srcId="{C0B772F1-1DF2-4183-BFEA-F48CC102C2A8}" destId="{D32A12C9-92DC-472F-B446-D3BAB88A39EB}" srcOrd="1" destOrd="0" parTransId="{E9233439-C2F9-4A11-BA5B-25DF532111E6}" sibTransId="{93AFD495-6A1F-48C4-8A5D-E728B1D78893}"/>
    <dgm:cxn modelId="{D052CBC1-76C7-4039-8B2E-4EE7B3A1AC39}" type="presParOf" srcId="{C40DDE2B-4FE6-4F8F-A430-9BC70519625D}" destId="{06252510-330D-42BA-9B49-3370CDF7D466}" srcOrd="0" destOrd="0" presId="urn:microsoft.com/office/officeart/2011/layout/TabList"/>
    <dgm:cxn modelId="{1B8AF385-53BB-4C8E-BB64-88CBF45E990D}" type="presParOf" srcId="{06252510-330D-42BA-9B49-3370CDF7D466}" destId="{2B4B39EB-FEB7-4C6D-8DC3-BAA3D3D22665}" srcOrd="0" destOrd="0" presId="urn:microsoft.com/office/officeart/2011/layout/TabList"/>
    <dgm:cxn modelId="{BC4BF7D9-DC10-405C-8334-653FD24EAC1E}" type="presParOf" srcId="{06252510-330D-42BA-9B49-3370CDF7D466}" destId="{96955CCD-EEA3-4000-BEFE-78BA759E9B07}" srcOrd="1" destOrd="0" presId="urn:microsoft.com/office/officeart/2011/layout/TabList"/>
    <dgm:cxn modelId="{3A3F6720-3B48-40FE-B182-F68CE77DE77B}" type="presParOf" srcId="{06252510-330D-42BA-9B49-3370CDF7D466}" destId="{2E2D7B74-FD8A-48BE-AD71-F8BDB5295868}" srcOrd="2" destOrd="0" presId="urn:microsoft.com/office/officeart/2011/layout/TabList"/>
    <dgm:cxn modelId="{C62B70BA-8D2C-4BAC-A0DD-54ECAA777525}" type="presParOf" srcId="{C40DDE2B-4FE6-4F8F-A430-9BC70519625D}" destId="{433079E6-6B2B-41BF-85F3-CFA12BF5E752}" srcOrd="1" destOrd="0" presId="urn:microsoft.com/office/officeart/2011/layout/TabList"/>
    <dgm:cxn modelId="{FB929B2A-2447-4375-8313-CE2B789D8997}" type="presParOf" srcId="{C40DDE2B-4FE6-4F8F-A430-9BC70519625D}" destId="{8C20F755-2435-42BF-83EA-F11FB3FBE8B6}" srcOrd="2" destOrd="0" presId="urn:microsoft.com/office/officeart/2011/layout/TabList"/>
    <dgm:cxn modelId="{14993177-1C9A-4357-A200-A4CBB4891740}" type="presParOf" srcId="{C40DDE2B-4FE6-4F8F-A430-9BC70519625D}" destId="{3F687A45-DFE3-4127-845E-623FC988359C}" srcOrd="3" destOrd="0" presId="urn:microsoft.com/office/officeart/2011/layout/TabList"/>
    <dgm:cxn modelId="{82C5EA51-33CB-4A82-A9BB-DE6735CF465D}" type="presParOf" srcId="{3F687A45-DFE3-4127-845E-623FC988359C}" destId="{E696C50D-EEB9-4D66-AC79-B9A6B0E7E4B1}" srcOrd="0" destOrd="0" presId="urn:microsoft.com/office/officeart/2011/layout/TabList"/>
    <dgm:cxn modelId="{AC1D7723-F936-439F-AFD8-97858357ED8F}" type="presParOf" srcId="{3F687A45-DFE3-4127-845E-623FC988359C}" destId="{623E790A-7555-463B-A642-BBBFF8E673A2}" srcOrd="1" destOrd="0" presId="urn:microsoft.com/office/officeart/2011/layout/TabList"/>
    <dgm:cxn modelId="{0317DFD8-3A39-4E51-9234-695C388AB3EB}" type="presParOf" srcId="{3F687A45-DFE3-4127-845E-623FC988359C}" destId="{8851556D-C605-442E-A418-1D3F98E24F36}" srcOrd="2" destOrd="0" presId="urn:microsoft.com/office/officeart/2011/layout/TabList"/>
    <dgm:cxn modelId="{BF9CF912-14B5-43C5-B8FE-55C01807B356}" type="presParOf" srcId="{C40DDE2B-4FE6-4F8F-A430-9BC70519625D}" destId="{1CED975B-3BE9-45BE-B712-391B6684829B}" srcOrd="4" destOrd="0" presId="urn:microsoft.com/office/officeart/2011/layout/TabList"/>
    <dgm:cxn modelId="{145F5B63-200D-47F2-9AED-C7AC0A93BF4C}" type="presParOf" srcId="{C40DDE2B-4FE6-4F8F-A430-9BC70519625D}" destId="{DDECAE35-3410-4CB7-9E6C-42FFEBB0691E}" srcOrd="5" destOrd="0" presId="urn:microsoft.com/office/officeart/2011/layout/TabList"/>
    <dgm:cxn modelId="{91D55F33-ADC8-41E1-8CE6-492853810CD6}" type="presParOf" srcId="{C40DDE2B-4FE6-4F8F-A430-9BC70519625D}" destId="{81DB0D23-1738-4CF1-9597-D350C55CB5A5}" srcOrd="6" destOrd="0" presId="urn:microsoft.com/office/officeart/2011/layout/TabList"/>
    <dgm:cxn modelId="{049717B1-4977-45E5-B9D2-09E5023B553A}" type="presParOf" srcId="{81DB0D23-1738-4CF1-9597-D350C55CB5A5}" destId="{41F0D5AC-9892-46AD-9A3C-FF6808EBF5A6}" srcOrd="0" destOrd="0" presId="urn:microsoft.com/office/officeart/2011/layout/TabList"/>
    <dgm:cxn modelId="{F6FEBD53-1DAC-4793-9088-6FCDD4CD3566}" type="presParOf" srcId="{81DB0D23-1738-4CF1-9597-D350C55CB5A5}" destId="{308AC5B5-C974-4005-A9DD-974490CFFA71}" srcOrd="1" destOrd="0" presId="urn:microsoft.com/office/officeart/2011/layout/TabList"/>
    <dgm:cxn modelId="{9532E76E-77AC-4425-9E3A-520A11DE5BCF}" type="presParOf" srcId="{81DB0D23-1738-4CF1-9597-D350C55CB5A5}" destId="{2D7051C1-4B3C-4668-810B-C9C82705AE47}" srcOrd="2" destOrd="0" presId="urn:microsoft.com/office/officeart/2011/layout/TabList"/>
    <dgm:cxn modelId="{831013B7-F2E6-4DD5-9223-FF6B0A67C368}" type="presParOf" srcId="{C40DDE2B-4FE6-4F8F-A430-9BC70519625D}" destId="{9BFD40C6-8718-409B-B301-CEC018F8836B}" srcOrd="7" destOrd="0" presId="urn:microsoft.com/office/officeart/2011/layout/TabList"/>
    <dgm:cxn modelId="{B9EF5959-017E-44A9-B23B-B802A80DC43A}" type="presParOf" srcId="{C40DDE2B-4FE6-4F8F-A430-9BC70519625D}" destId="{C057B8EF-C24D-4FE7-B730-3CC367BC79DE}" srcOrd="8" destOrd="0" presId="urn:microsoft.com/office/officeart/2011/layout/TabList"/>
    <dgm:cxn modelId="{F41CAD24-2CD8-4A9E-8575-21428612396E}" type="presParOf" srcId="{C40DDE2B-4FE6-4F8F-A430-9BC70519625D}" destId="{7183EA10-2CAF-4168-9E52-F1B98274F2CE}" srcOrd="9" destOrd="0" presId="urn:microsoft.com/office/officeart/2011/layout/TabList"/>
    <dgm:cxn modelId="{C7716E2B-73E2-4973-A04E-3513A4AD8A34}" type="presParOf" srcId="{7183EA10-2CAF-4168-9E52-F1B98274F2CE}" destId="{3BF21AE2-7942-4461-A1BC-A2D7303621B8}" srcOrd="0" destOrd="0" presId="urn:microsoft.com/office/officeart/2011/layout/TabList"/>
    <dgm:cxn modelId="{56984AED-F70B-458C-8BD7-29685C7AD5EB}" type="presParOf" srcId="{7183EA10-2CAF-4168-9E52-F1B98274F2CE}" destId="{3A4609D3-5C33-4749-A83C-DA95373A01EC}" srcOrd="1" destOrd="0" presId="urn:microsoft.com/office/officeart/2011/layout/TabList"/>
    <dgm:cxn modelId="{6BE43981-BEBC-4C6F-8F0D-C4AD55F32605}" type="presParOf" srcId="{7183EA10-2CAF-4168-9E52-F1B98274F2CE}" destId="{A32699C7-D712-46D8-AC77-E4C7BDC3EA25}" srcOrd="2" destOrd="0" presId="urn:microsoft.com/office/officeart/2011/layout/TabList"/>
    <dgm:cxn modelId="{2A81AE13-4EE7-4740-81E5-E00ED5F880A4}" type="presParOf" srcId="{C40DDE2B-4FE6-4F8F-A430-9BC70519625D}" destId="{7EE59F0B-094D-4C9E-9853-CE8A5A48B4CD}" srcOrd="10" destOrd="0" presId="urn:microsoft.com/office/officeart/2011/layout/TabList"/>
    <dgm:cxn modelId="{C890EC1D-DD11-4C69-A0BC-0EA5F20C40A3}" type="presParOf" srcId="{C40DDE2B-4FE6-4F8F-A430-9BC70519625D}" destId="{77230E1A-F876-433E-90F5-4481F60B6EEE}" srcOrd="11" destOrd="0" presId="urn:microsoft.com/office/officeart/2011/layout/TabList"/>
    <dgm:cxn modelId="{9C139455-CDDD-46C0-8D5F-4B483AA7EC6E}" type="presParOf" srcId="{77230E1A-F876-433E-90F5-4481F60B6EEE}" destId="{45298623-19E1-4824-AA43-43CFBF11642E}" srcOrd="0" destOrd="0" presId="urn:microsoft.com/office/officeart/2011/layout/TabList"/>
    <dgm:cxn modelId="{71E24180-1177-4DE7-91D7-886A451F27A8}" type="presParOf" srcId="{77230E1A-F876-433E-90F5-4481F60B6EEE}" destId="{6C1EBE31-939A-4985-9258-FE07635B0B4E}" srcOrd="1" destOrd="0" presId="urn:microsoft.com/office/officeart/2011/layout/TabList"/>
    <dgm:cxn modelId="{2A9F8A9F-C699-4E37-AF4C-EF39EB9FFC4D}" type="presParOf" srcId="{77230E1A-F876-433E-90F5-4481F60B6EEE}" destId="{BB15A1D3-526B-4347-B27D-982431E4C4E8}"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56F318B-A00C-47A9-A260-F5CA5ECB3931}"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F50AF643-30BF-4D02-BC77-A8FE07526DDD}">
      <dgm:prSet phldrT="[Text]" custT="1"/>
      <dgm:spPr/>
      <dgm:t>
        <a:bodyPr/>
        <a:lstStyle/>
        <a:p>
          <a:r>
            <a:rPr lang="en-US" sz="2000" b="1" dirty="0"/>
            <a:t>GX</a:t>
          </a:r>
        </a:p>
      </dgm:t>
    </dgm:pt>
    <dgm:pt modelId="{D63B03A8-1831-4511-944E-A714BBC140D9}" type="parTrans" cxnId="{D2B3AEA1-841A-4926-A237-E8EFD8EF2FC9}">
      <dgm:prSet/>
      <dgm:spPr/>
      <dgm:t>
        <a:bodyPr/>
        <a:lstStyle/>
        <a:p>
          <a:endParaRPr lang="en-US"/>
        </a:p>
      </dgm:t>
    </dgm:pt>
    <dgm:pt modelId="{E9DF7C10-6357-436C-90B3-E89DFD8792B5}" type="sibTrans" cxnId="{D2B3AEA1-841A-4926-A237-E8EFD8EF2FC9}">
      <dgm:prSet/>
      <dgm:spPr/>
      <dgm:t>
        <a:bodyPr/>
        <a:lstStyle/>
        <a:p>
          <a:endParaRPr lang="en-US"/>
        </a:p>
      </dgm:t>
    </dgm:pt>
    <dgm:pt modelId="{8F9494A4-0BB0-4905-BF79-911DB8E0F6CB}">
      <dgm:prSet phldrT="[Text]" custT="1"/>
      <dgm:spPr>
        <a:solidFill>
          <a:srgbClr val="FFFF00"/>
        </a:solidFill>
        <a:effectLst>
          <a:glow rad="127000">
            <a:schemeClr val="accent4">
              <a:lumMod val="75000"/>
            </a:schemeClr>
          </a:glow>
        </a:effectLst>
      </dgm:spPr>
      <dgm:t>
        <a:bodyPr/>
        <a:lstStyle/>
        <a:p>
          <a:pPr>
            <a:buChar char="•"/>
          </a:pPr>
          <a:r>
            <a:rPr lang="en-US" sz="1100" dirty="0">
              <a:solidFill>
                <a:schemeClr val="tx1"/>
              </a:solidFill>
              <a:latin typeface="+mn-lt"/>
              <a:cs typeface="Arial"/>
            </a:rPr>
            <a:t>Denotes</a:t>
          </a:r>
          <a:r>
            <a:rPr lang="en-US" sz="1100" spc="-40" dirty="0">
              <a:solidFill>
                <a:schemeClr val="tx1"/>
              </a:solidFill>
              <a:latin typeface="+mn-lt"/>
              <a:cs typeface="Arial"/>
            </a:rPr>
            <a:t> </a:t>
          </a:r>
          <a:r>
            <a:rPr lang="en-US" sz="1100" dirty="0">
              <a:solidFill>
                <a:schemeClr val="tx1"/>
              </a:solidFill>
              <a:latin typeface="+mn-lt"/>
              <a:cs typeface="Arial"/>
            </a:rPr>
            <a:t>part</a:t>
          </a:r>
          <a:r>
            <a:rPr lang="en-US" sz="1100" spc="-25" dirty="0">
              <a:solidFill>
                <a:schemeClr val="tx1"/>
              </a:solidFill>
              <a:latin typeface="+mn-lt"/>
              <a:cs typeface="Arial"/>
            </a:rPr>
            <a:t> </a:t>
          </a:r>
          <a:r>
            <a:rPr lang="en-US" sz="1100" dirty="0">
              <a:solidFill>
                <a:schemeClr val="tx1"/>
              </a:solidFill>
              <a:latin typeface="+mn-lt"/>
              <a:cs typeface="Arial"/>
            </a:rPr>
            <a:t>is</a:t>
          </a:r>
          <a:r>
            <a:rPr lang="en-US" sz="1100" spc="-55" dirty="0">
              <a:solidFill>
                <a:schemeClr val="tx1"/>
              </a:solidFill>
              <a:latin typeface="+mn-lt"/>
              <a:cs typeface="Arial"/>
            </a:rPr>
            <a:t> </a:t>
          </a:r>
          <a:r>
            <a:rPr lang="en-US" sz="1100" dirty="0">
              <a:solidFill>
                <a:schemeClr val="tx1"/>
              </a:solidFill>
              <a:latin typeface="+mn-lt"/>
              <a:cs typeface="Arial"/>
            </a:rPr>
            <a:t>Electrostatic</a:t>
          </a:r>
          <a:r>
            <a:rPr lang="en-US" sz="1100" spc="-40" dirty="0">
              <a:solidFill>
                <a:schemeClr val="tx1"/>
              </a:solidFill>
              <a:latin typeface="+mn-lt"/>
              <a:cs typeface="Arial"/>
            </a:rPr>
            <a:t> </a:t>
          </a:r>
          <a:r>
            <a:rPr lang="en-US" sz="1100" spc="-10" dirty="0">
              <a:solidFill>
                <a:schemeClr val="tx1"/>
              </a:solidFill>
              <a:latin typeface="+mn-lt"/>
              <a:cs typeface="Arial"/>
            </a:rPr>
            <a:t>Sensitive </a:t>
          </a:r>
          <a:r>
            <a:rPr lang="en-US" sz="1100" dirty="0">
              <a:solidFill>
                <a:schemeClr val="tx1"/>
              </a:solidFill>
              <a:latin typeface="+mn-lt"/>
              <a:cs typeface="Arial"/>
            </a:rPr>
            <a:t>Discharge</a:t>
          </a:r>
          <a:r>
            <a:rPr lang="en-US" sz="1100" spc="-30" dirty="0">
              <a:solidFill>
                <a:schemeClr val="tx1"/>
              </a:solidFill>
              <a:latin typeface="+mn-lt"/>
              <a:cs typeface="Arial"/>
            </a:rPr>
            <a:t> </a:t>
          </a:r>
          <a:r>
            <a:rPr lang="en-US" sz="1100" dirty="0">
              <a:solidFill>
                <a:schemeClr val="tx1"/>
              </a:solidFill>
              <a:latin typeface="+mn-lt"/>
              <a:cs typeface="Arial"/>
            </a:rPr>
            <a:t>(ESD)</a:t>
          </a:r>
          <a:r>
            <a:rPr lang="en-US" sz="1100" spc="-5" dirty="0">
              <a:solidFill>
                <a:schemeClr val="tx1"/>
              </a:solidFill>
              <a:latin typeface="+mn-lt"/>
              <a:cs typeface="Arial"/>
            </a:rPr>
            <a:t> and/</a:t>
          </a:r>
          <a:r>
            <a:rPr lang="en-US" sz="1100" dirty="0">
              <a:solidFill>
                <a:schemeClr val="tx1"/>
              </a:solidFill>
              <a:latin typeface="+mn-lt"/>
              <a:cs typeface="Arial"/>
            </a:rPr>
            <a:t>or susceptible to</a:t>
          </a:r>
          <a:r>
            <a:rPr lang="en-US" sz="1100" spc="-10" dirty="0">
              <a:solidFill>
                <a:schemeClr val="tx1"/>
              </a:solidFill>
              <a:latin typeface="+mn-lt"/>
              <a:cs typeface="Arial"/>
            </a:rPr>
            <a:t> Electromagnetic </a:t>
          </a:r>
          <a:r>
            <a:rPr lang="en-US" sz="1100" dirty="0">
              <a:solidFill>
                <a:schemeClr val="tx1"/>
              </a:solidFill>
              <a:latin typeface="+mn-lt"/>
              <a:cs typeface="Arial"/>
            </a:rPr>
            <a:t>Interference</a:t>
          </a:r>
          <a:r>
            <a:rPr lang="en-US" sz="1100" spc="-50" dirty="0">
              <a:solidFill>
                <a:schemeClr val="tx1"/>
              </a:solidFill>
              <a:latin typeface="+mn-lt"/>
              <a:cs typeface="Arial"/>
            </a:rPr>
            <a:t> </a:t>
          </a:r>
          <a:r>
            <a:rPr lang="en-US" sz="1100" spc="-10" dirty="0">
              <a:solidFill>
                <a:schemeClr val="tx1"/>
              </a:solidFill>
              <a:latin typeface="+mn-lt"/>
              <a:cs typeface="Arial"/>
            </a:rPr>
            <a:t>(EMI)</a:t>
          </a:r>
          <a:endParaRPr lang="en-US" sz="1100" dirty="0">
            <a:solidFill>
              <a:schemeClr val="tx1"/>
            </a:solidFill>
            <a:latin typeface="+mn-lt"/>
          </a:endParaRPr>
        </a:p>
      </dgm:t>
    </dgm:pt>
    <dgm:pt modelId="{A7EFB823-CBA2-4005-896D-C4FA2465BC37}" type="parTrans" cxnId="{E5779D12-435B-4246-AC47-E1DE5A88D498}">
      <dgm:prSet/>
      <dgm:spPr/>
      <dgm:t>
        <a:bodyPr/>
        <a:lstStyle/>
        <a:p>
          <a:endParaRPr lang="en-US"/>
        </a:p>
      </dgm:t>
    </dgm:pt>
    <dgm:pt modelId="{5F4163F6-295E-4D48-8FB0-E56683F736F3}" type="sibTrans" cxnId="{E5779D12-435B-4246-AC47-E1DE5A88D498}">
      <dgm:prSet/>
      <dgm:spPr/>
      <dgm:t>
        <a:bodyPr/>
        <a:lstStyle/>
        <a:p>
          <a:endParaRPr lang="en-US"/>
        </a:p>
      </dgm:t>
    </dgm:pt>
    <dgm:pt modelId="{91A7B81F-0919-4AC1-9B71-C26C97331CF8}">
      <dgm:prSet phldrT="[Text]" custT="1"/>
      <dgm:spPr>
        <a:solidFill>
          <a:srgbClr val="FFFF00"/>
        </a:solidFill>
        <a:effectLst>
          <a:glow rad="127000">
            <a:schemeClr val="accent4">
              <a:lumMod val="75000"/>
            </a:schemeClr>
          </a:glow>
        </a:effectLst>
      </dgm:spPr>
      <dgm:t>
        <a:bodyPr/>
        <a:lstStyle/>
        <a:p>
          <a:r>
            <a:rPr lang="en-US" sz="1100" dirty="0">
              <a:solidFill>
                <a:schemeClr val="tx1"/>
              </a:solidFill>
              <a:latin typeface="+mn-lt"/>
            </a:rPr>
            <a:t>Requires ESD Control Program</a:t>
          </a:r>
        </a:p>
      </dgm:t>
    </dgm:pt>
    <dgm:pt modelId="{ED8ABCFB-FFD7-47E6-825C-D7E109328319}" type="parTrans" cxnId="{68876832-2C07-4682-89B5-0C7CF1FA4B62}">
      <dgm:prSet/>
      <dgm:spPr/>
      <dgm:t>
        <a:bodyPr/>
        <a:lstStyle/>
        <a:p>
          <a:endParaRPr lang="en-US"/>
        </a:p>
      </dgm:t>
    </dgm:pt>
    <dgm:pt modelId="{F0F9EDB8-C4F7-40CD-97D7-F23088346C90}" type="sibTrans" cxnId="{68876832-2C07-4682-89B5-0C7CF1FA4B62}">
      <dgm:prSet/>
      <dgm:spPr/>
      <dgm:t>
        <a:bodyPr/>
        <a:lstStyle/>
        <a:p>
          <a:endParaRPr lang="en-US"/>
        </a:p>
      </dgm:t>
    </dgm:pt>
    <dgm:pt modelId="{7EAA31D1-C2FB-4EDC-BE4F-1C7DCECEFD4A}">
      <dgm:prSet phldrT="[Text]" custT="1"/>
      <dgm:spPr/>
      <dgm:t>
        <a:bodyPr/>
        <a:lstStyle/>
        <a:p>
          <a:r>
            <a:rPr lang="en-US" sz="2000" b="1" dirty="0"/>
            <a:t>HM</a:t>
          </a:r>
        </a:p>
      </dgm:t>
    </dgm:pt>
    <dgm:pt modelId="{F234F9F0-5A45-4F89-8365-B9515D9439DB}" type="parTrans" cxnId="{0FF4FC2A-FF0E-4BC4-AD10-FB9BA3991EDD}">
      <dgm:prSet/>
      <dgm:spPr/>
      <dgm:t>
        <a:bodyPr/>
        <a:lstStyle/>
        <a:p>
          <a:endParaRPr lang="en-US"/>
        </a:p>
      </dgm:t>
    </dgm:pt>
    <dgm:pt modelId="{F30CF4C8-954D-4FBF-B838-D1FC797B1176}" type="sibTrans" cxnId="{0FF4FC2A-FF0E-4BC4-AD10-FB9BA3991EDD}">
      <dgm:prSet/>
      <dgm:spPr/>
      <dgm:t>
        <a:bodyPr/>
        <a:lstStyle/>
        <a:p>
          <a:endParaRPr lang="en-US"/>
        </a:p>
      </dgm:t>
    </dgm:pt>
    <dgm:pt modelId="{9448877A-EA0C-4AC9-AC2D-C9E93A7DC3E6}">
      <dgm:prSet phldrT="[Text]" custT="1"/>
      <dgm:spPr>
        <a:solidFill>
          <a:srgbClr val="FF0000"/>
        </a:solidFill>
        <a:effectLst>
          <a:glow rad="127000">
            <a:schemeClr val="accent4">
              <a:lumMod val="75000"/>
            </a:schemeClr>
          </a:glow>
        </a:effectLst>
      </dgm:spPr>
      <dgm:t>
        <a:bodyPr/>
        <a:lstStyle/>
        <a:p>
          <a:pPr marL="57150" lvl="1" indent="0" defTabSz="488950">
            <a:lnSpc>
              <a:spcPct val="90000"/>
            </a:lnSpc>
            <a:spcBef>
              <a:spcPct val="0"/>
            </a:spcBef>
            <a:spcAft>
              <a:spcPct val="15000"/>
            </a:spcAft>
          </a:pPr>
          <a:r>
            <a:rPr lang="en-US" sz="1100" b="1" dirty="0">
              <a:solidFill>
                <a:schemeClr val="tx1"/>
              </a:solidFill>
            </a:rPr>
            <a:t>Denotes regulated by transportation as a hazardous material</a:t>
          </a:r>
        </a:p>
      </dgm:t>
    </dgm:pt>
    <dgm:pt modelId="{FC6F29D0-A6E7-42D7-AD9A-15FC7188EAAD}" type="parTrans" cxnId="{04AFEE32-5902-4E5B-B64B-383493CF008E}">
      <dgm:prSet/>
      <dgm:spPr/>
      <dgm:t>
        <a:bodyPr/>
        <a:lstStyle/>
        <a:p>
          <a:endParaRPr lang="en-US"/>
        </a:p>
      </dgm:t>
    </dgm:pt>
    <dgm:pt modelId="{6DDB6673-3BC7-490D-B4B3-7CC2FF07EB85}" type="sibTrans" cxnId="{04AFEE32-5902-4E5B-B64B-383493CF008E}">
      <dgm:prSet/>
      <dgm:spPr/>
      <dgm:t>
        <a:bodyPr/>
        <a:lstStyle/>
        <a:p>
          <a:endParaRPr lang="en-US"/>
        </a:p>
      </dgm:t>
    </dgm:pt>
    <dgm:pt modelId="{77A62C4C-116B-4D7B-B3C0-06353EAC250D}">
      <dgm:prSet phldrT="[Text]" custT="1"/>
      <dgm:spPr>
        <a:solidFill>
          <a:srgbClr val="FF0000"/>
        </a:solidFill>
        <a:effectLst>
          <a:glow rad="127000">
            <a:schemeClr val="accent4">
              <a:lumMod val="75000"/>
            </a:schemeClr>
          </a:glow>
        </a:effectLst>
      </dgm:spPr>
      <dgm:t>
        <a:bodyPr/>
        <a:lstStyle/>
        <a:p>
          <a:pPr marL="57150" lvl="1" indent="0" defTabSz="488950">
            <a:lnSpc>
              <a:spcPct val="90000"/>
            </a:lnSpc>
            <a:spcBef>
              <a:spcPct val="0"/>
            </a:spcBef>
            <a:spcAft>
              <a:spcPct val="15000"/>
            </a:spcAft>
          </a:pPr>
          <a:r>
            <a:rPr lang="en-US" sz="1100" b="1" dirty="0">
              <a:solidFill>
                <a:schemeClr val="tx1"/>
              </a:solidFill>
            </a:rPr>
            <a:t>Packaging and marking in accordance with Hazardous Materials regulations</a:t>
          </a:r>
        </a:p>
      </dgm:t>
    </dgm:pt>
    <dgm:pt modelId="{BEDE7945-3E65-458B-B4BD-D418CA5FC889}" type="parTrans" cxnId="{37C99824-5E12-4040-9E8B-39124649ED4B}">
      <dgm:prSet/>
      <dgm:spPr/>
      <dgm:t>
        <a:bodyPr/>
        <a:lstStyle/>
        <a:p>
          <a:endParaRPr lang="en-US"/>
        </a:p>
      </dgm:t>
    </dgm:pt>
    <dgm:pt modelId="{182B575C-4C41-45B6-926B-7240CFADF5E4}" type="sibTrans" cxnId="{37C99824-5E12-4040-9E8B-39124649ED4B}">
      <dgm:prSet/>
      <dgm:spPr/>
      <dgm:t>
        <a:bodyPr/>
        <a:lstStyle/>
        <a:p>
          <a:endParaRPr lang="en-US"/>
        </a:p>
      </dgm:t>
    </dgm:pt>
    <dgm:pt modelId="{3B2A5D39-200C-4189-AB6D-2B7742152D50}">
      <dgm:prSet phldrT="[Text]" custT="1"/>
      <dgm:spPr/>
      <dgm:t>
        <a:bodyPr/>
        <a:lstStyle/>
        <a:p>
          <a:r>
            <a:rPr lang="en-US" sz="2000" b="1" dirty="0"/>
            <a:t>ZZ</a:t>
          </a:r>
        </a:p>
        <a:p>
          <a:endParaRPr lang="en-US" sz="1000" dirty="0"/>
        </a:p>
      </dgm:t>
    </dgm:pt>
    <dgm:pt modelId="{57BFCC84-2576-4E01-AD83-9F223634431C}" type="parTrans" cxnId="{3EAD9880-54B1-445A-99AB-F7BAD037A83F}">
      <dgm:prSet/>
      <dgm:spPr/>
      <dgm:t>
        <a:bodyPr/>
        <a:lstStyle/>
        <a:p>
          <a:endParaRPr lang="en-US"/>
        </a:p>
      </dgm:t>
    </dgm:pt>
    <dgm:pt modelId="{3AFB6D08-0C96-4BFD-A9EC-ACB3C990D0C0}" type="sibTrans" cxnId="{3EAD9880-54B1-445A-99AB-F7BAD037A83F}">
      <dgm:prSet/>
      <dgm:spPr/>
      <dgm:t>
        <a:bodyPr/>
        <a:lstStyle/>
        <a:p>
          <a:endParaRPr lang="en-US"/>
        </a:p>
      </dgm:t>
    </dgm:pt>
    <dgm:pt modelId="{836EB9AC-8ADD-412F-A0F3-9D557F0C6962}">
      <dgm:prSet phldrT="[Text]" custT="1"/>
      <dgm:spPr>
        <a:solidFill>
          <a:srgbClr val="FFFF00"/>
        </a:solidFill>
        <a:effectLst>
          <a:glow rad="127000">
            <a:schemeClr val="accent4">
              <a:lumMod val="75000"/>
            </a:schemeClr>
          </a:glow>
        </a:effectLst>
      </dgm:spPr>
      <dgm:t>
        <a:bodyPr/>
        <a:lstStyle/>
        <a:p>
          <a:r>
            <a:rPr lang="en-US" sz="1100" dirty="0">
              <a:solidFill>
                <a:schemeClr val="tx1"/>
              </a:solidFill>
              <a:latin typeface="+mn-lt"/>
            </a:rPr>
            <a:t>Requires item shall be handled at ESD workstation</a:t>
          </a:r>
        </a:p>
      </dgm:t>
    </dgm:pt>
    <dgm:pt modelId="{33E8102E-F5D7-4932-AD51-DF5CBBAA75A0}" type="parTrans" cxnId="{1C33C79B-B8CE-4554-BD87-5C83330AAA9F}">
      <dgm:prSet/>
      <dgm:spPr/>
      <dgm:t>
        <a:bodyPr/>
        <a:lstStyle/>
        <a:p>
          <a:endParaRPr lang="en-US"/>
        </a:p>
      </dgm:t>
    </dgm:pt>
    <dgm:pt modelId="{5B23F898-9CF0-4C7A-B876-0901366FC145}" type="sibTrans" cxnId="{1C33C79B-B8CE-4554-BD87-5C83330AAA9F}">
      <dgm:prSet/>
      <dgm:spPr/>
      <dgm:t>
        <a:bodyPr/>
        <a:lstStyle/>
        <a:p>
          <a:endParaRPr lang="en-US"/>
        </a:p>
      </dgm:t>
    </dgm:pt>
    <dgm:pt modelId="{B3CBE444-AB2B-4E81-8EEA-0C3A1BBE2B1B}">
      <dgm:prSet phldrT="[Text]" custT="1"/>
      <dgm:spPr>
        <a:solidFill>
          <a:srgbClr val="FFFF00"/>
        </a:solidFill>
        <a:effectLst>
          <a:glow rad="127000">
            <a:schemeClr val="accent4">
              <a:lumMod val="75000"/>
            </a:schemeClr>
          </a:glow>
        </a:effectLst>
      </dgm:spPr>
      <dgm:t>
        <a:bodyPr/>
        <a:lstStyle/>
        <a:p>
          <a:r>
            <a:rPr lang="en-US" sz="1100" dirty="0">
              <a:solidFill>
                <a:schemeClr val="tx1"/>
              </a:solidFill>
              <a:latin typeface="+mn-lt"/>
            </a:rPr>
            <a:t>Shall only use “Approved” ESD packaging materials by “Qualified” Sources</a:t>
          </a:r>
        </a:p>
      </dgm:t>
    </dgm:pt>
    <dgm:pt modelId="{E3AAB560-C7B8-4685-B855-7CB14F7E347C}" type="parTrans" cxnId="{7FBC4F0B-44F5-4023-B946-3E1C11707C85}">
      <dgm:prSet/>
      <dgm:spPr/>
      <dgm:t>
        <a:bodyPr/>
        <a:lstStyle/>
        <a:p>
          <a:endParaRPr lang="en-US"/>
        </a:p>
      </dgm:t>
    </dgm:pt>
    <dgm:pt modelId="{31F90391-D3DD-4E89-A292-FC0C8A629B62}" type="sibTrans" cxnId="{7FBC4F0B-44F5-4023-B946-3E1C11707C85}">
      <dgm:prSet/>
      <dgm:spPr/>
      <dgm:t>
        <a:bodyPr/>
        <a:lstStyle/>
        <a:p>
          <a:endParaRPr lang="en-US"/>
        </a:p>
      </dgm:t>
    </dgm:pt>
    <dgm:pt modelId="{144C3C64-423C-4410-BA3B-C99337E58005}">
      <dgm:prSet phldrT="[Text]" custT="1"/>
      <dgm:spPr>
        <a:solidFill>
          <a:srgbClr val="FFFF00"/>
        </a:solidFill>
        <a:effectLst>
          <a:glow rad="127000">
            <a:schemeClr val="accent4">
              <a:lumMod val="75000"/>
            </a:schemeClr>
          </a:glow>
        </a:effectLst>
      </dgm:spPr>
      <dgm:t>
        <a:bodyPr/>
        <a:lstStyle/>
        <a:p>
          <a:r>
            <a:rPr lang="en-US" sz="1100" dirty="0">
              <a:solidFill>
                <a:schemeClr val="tx1"/>
              </a:solidFill>
              <a:latin typeface="+mn-lt"/>
            </a:rPr>
            <a:t>Requires ESD labeling for users to be aware of special handling requirements</a:t>
          </a:r>
        </a:p>
      </dgm:t>
    </dgm:pt>
    <dgm:pt modelId="{9C99291F-E283-40EB-BE9B-1A316015E62F}" type="parTrans" cxnId="{6CB6B5A8-0AB2-43D3-AC4B-F4FCBA8131D3}">
      <dgm:prSet/>
      <dgm:spPr/>
      <dgm:t>
        <a:bodyPr/>
        <a:lstStyle/>
        <a:p>
          <a:endParaRPr lang="en-US"/>
        </a:p>
      </dgm:t>
    </dgm:pt>
    <dgm:pt modelId="{50B6A135-7159-459E-BAFE-63BBB19E0F39}" type="sibTrans" cxnId="{6CB6B5A8-0AB2-43D3-AC4B-F4FCBA8131D3}">
      <dgm:prSet/>
      <dgm:spPr/>
      <dgm:t>
        <a:bodyPr/>
        <a:lstStyle/>
        <a:p>
          <a:endParaRPr lang="en-US"/>
        </a:p>
      </dgm:t>
    </dgm:pt>
    <dgm:pt modelId="{F5F11AA2-593E-4DAB-9116-5A79ECABE27A}">
      <dgm:prSet phldrT="[Text]" custT="1"/>
      <dgm:spPr>
        <a:solidFill>
          <a:srgbClr val="FFFF00"/>
        </a:solidFill>
        <a:effectLst>
          <a:glow rad="127000">
            <a:schemeClr val="accent4">
              <a:lumMod val="75000"/>
            </a:schemeClr>
          </a:glow>
        </a:effectLst>
      </dgm:spPr>
      <dgm:t>
        <a:bodyPr/>
        <a:lstStyle/>
        <a:p>
          <a:r>
            <a:rPr lang="en-US" sz="1100" dirty="0">
              <a:solidFill>
                <a:schemeClr val="tx1"/>
              </a:solidFill>
              <a:latin typeface="+mn-lt"/>
            </a:rPr>
            <a:t>Failure to comply with “GX” requirements can cause intermittent failures, permanent operational failures, or latent failures</a:t>
          </a:r>
        </a:p>
      </dgm:t>
    </dgm:pt>
    <dgm:pt modelId="{BC9AB939-4E61-4958-8266-BCC434E7BB45}" type="parTrans" cxnId="{14B74BBF-D57E-423B-A14C-429AA5CF8700}">
      <dgm:prSet/>
      <dgm:spPr/>
      <dgm:t>
        <a:bodyPr/>
        <a:lstStyle/>
        <a:p>
          <a:endParaRPr lang="en-US"/>
        </a:p>
      </dgm:t>
    </dgm:pt>
    <dgm:pt modelId="{A23A6829-F89B-4746-AE03-FBD467B7A771}" type="sibTrans" cxnId="{14B74BBF-D57E-423B-A14C-429AA5CF8700}">
      <dgm:prSet/>
      <dgm:spPr/>
      <dgm:t>
        <a:bodyPr/>
        <a:lstStyle/>
        <a:p>
          <a:endParaRPr lang="en-US"/>
        </a:p>
      </dgm:t>
    </dgm:pt>
    <dgm:pt modelId="{DF25EEEA-63DC-4908-B599-AD63C929E820}">
      <dgm:prSet phldrT="[Text]" custT="1"/>
      <dgm:spPr>
        <a:solidFill>
          <a:srgbClr val="FFFF00"/>
        </a:solidFill>
        <a:effectLst>
          <a:glow rad="127000">
            <a:schemeClr val="accent4">
              <a:lumMod val="75000"/>
            </a:schemeClr>
          </a:glow>
        </a:effectLst>
      </dgm:spPr>
      <dgm:t>
        <a:bodyPr/>
        <a:lstStyle/>
        <a:p>
          <a:r>
            <a:rPr lang="en-US" sz="1100" dirty="0">
              <a:solidFill>
                <a:schemeClr val="tx1"/>
              </a:solidFill>
              <a:latin typeface="+mn-lt"/>
            </a:rPr>
            <a:t>Compromised parts (parts exposed to ESD shall be returned to the contractor). </a:t>
          </a:r>
        </a:p>
      </dgm:t>
    </dgm:pt>
    <dgm:pt modelId="{359AD2B3-620C-41DB-8BD6-7A2927EE3A8E}" type="parTrans" cxnId="{B05063E3-09C6-4EFC-B392-F6F8A2AE8A96}">
      <dgm:prSet/>
      <dgm:spPr/>
      <dgm:t>
        <a:bodyPr/>
        <a:lstStyle/>
        <a:p>
          <a:endParaRPr lang="en-US"/>
        </a:p>
      </dgm:t>
    </dgm:pt>
    <dgm:pt modelId="{157DCFD6-9220-4CEE-9402-CA332FBC9B18}" type="sibTrans" cxnId="{B05063E3-09C6-4EFC-B392-F6F8A2AE8A96}">
      <dgm:prSet/>
      <dgm:spPr/>
      <dgm:t>
        <a:bodyPr/>
        <a:lstStyle/>
        <a:p>
          <a:endParaRPr lang="en-US"/>
        </a:p>
      </dgm:t>
    </dgm:pt>
    <dgm:pt modelId="{E61FB0C8-A4E7-4577-8BFA-16EC7A2A50A4}">
      <dgm:prSet phldrT="[Text]" custT="1"/>
      <dgm:spPr>
        <a:solidFill>
          <a:srgbClr val="FF0000"/>
        </a:solidFill>
        <a:effectLst>
          <a:glow rad="127000">
            <a:schemeClr val="accent4">
              <a:lumMod val="75000"/>
            </a:schemeClr>
          </a:glow>
        </a:effectLst>
      </dgm:spPr>
      <dgm:t>
        <a:bodyPr/>
        <a:lstStyle/>
        <a:p>
          <a:pPr marL="57150" lvl="1" indent="0" defTabSz="488950">
            <a:lnSpc>
              <a:spcPct val="90000"/>
            </a:lnSpc>
            <a:spcBef>
              <a:spcPct val="0"/>
            </a:spcBef>
            <a:spcAft>
              <a:spcPct val="15000"/>
            </a:spcAft>
          </a:pPr>
          <a:r>
            <a:rPr lang="en-US" sz="1100" b="1" dirty="0">
              <a:solidFill>
                <a:schemeClr val="tx1"/>
              </a:solidFill>
            </a:rPr>
            <a:t>Performance-Oriented Packaging (POP) certified containers</a:t>
          </a:r>
        </a:p>
      </dgm:t>
    </dgm:pt>
    <dgm:pt modelId="{8DE4F9FE-C8C9-49CF-BCDA-1EF00A15F602}" type="parTrans" cxnId="{9AC44355-9775-4FB3-ABFD-51775A814CFA}">
      <dgm:prSet/>
      <dgm:spPr/>
      <dgm:t>
        <a:bodyPr/>
        <a:lstStyle/>
        <a:p>
          <a:endParaRPr lang="en-US"/>
        </a:p>
      </dgm:t>
    </dgm:pt>
    <dgm:pt modelId="{68688A26-84C4-49DC-A5DD-16ED6644C654}" type="sibTrans" cxnId="{9AC44355-9775-4FB3-ABFD-51775A814CFA}">
      <dgm:prSet/>
      <dgm:spPr/>
      <dgm:t>
        <a:bodyPr/>
        <a:lstStyle/>
        <a:p>
          <a:endParaRPr lang="en-US"/>
        </a:p>
      </dgm:t>
    </dgm:pt>
    <dgm:pt modelId="{DAC5BE7A-66E9-4638-A6FF-DB77245A815B}">
      <dgm:prSet phldrT="[Text]" custT="1"/>
      <dgm:spPr>
        <a:solidFill>
          <a:srgbClr val="FF0000"/>
        </a:solidFill>
        <a:effectLst>
          <a:glow rad="127000">
            <a:schemeClr val="accent4">
              <a:lumMod val="75000"/>
            </a:schemeClr>
          </a:glow>
        </a:effectLs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100" b="1" dirty="0">
              <a:solidFill>
                <a:schemeClr val="tx1"/>
              </a:solidFill>
            </a:rPr>
            <a:t>ATTENTION: Packers shall be trained and certified to package, mark, label, placard  hazardous materials and certify shipping papers per Title 49 code of Federal Regulations (CFR).</a:t>
          </a:r>
          <a:r>
            <a:rPr lang="en-US" sz="1100" b="1" i="1" dirty="0">
              <a:solidFill>
                <a:schemeClr val="tx1"/>
              </a:solidFill>
            </a:rPr>
            <a:t> </a:t>
          </a:r>
          <a:endParaRPr lang="en-US" sz="1100" b="1" dirty="0">
            <a:solidFill>
              <a:schemeClr val="tx1"/>
            </a:solidFill>
          </a:endParaRPr>
        </a:p>
      </dgm:t>
    </dgm:pt>
    <dgm:pt modelId="{AD2B14C5-3B51-4346-B5E7-1EF38EF1E361}" type="parTrans" cxnId="{F26078AF-0779-447B-A153-F4557A073B35}">
      <dgm:prSet/>
      <dgm:spPr/>
      <dgm:t>
        <a:bodyPr/>
        <a:lstStyle/>
        <a:p>
          <a:endParaRPr lang="en-US"/>
        </a:p>
      </dgm:t>
    </dgm:pt>
    <dgm:pt modelId="{927760F6-E674-4E50-8ACF-BD024A13B45E}" type="sibTrans" cxnId="{F26078AF-0779-447B-A153-F4557A073B35}">
      <dgm:prSet/>
      <dgm:spPr/>
      <dgm:t>
        <a:bodyPr/>
        <a:lstStyle/>
        <a:p>
          <a:endParaRPr lang="en-US"/>
        </a:p>
      </dgm:t>
    </dgm:pt>
    <dgm:pt modelId="{383D87DC-6D60-458A-B59A-8C024467A6D4}">
      <dgm:prSet custT="1"/>
      <dgm:spPr>
        <a:effectLst>
          <a:glow rad="127000">
            <a:schemeClr val="accent4">
              <a:lumMod val="75000"/>
            </a:schemeClr>
          </a:glow>
        </a:effectLst>
      </dgm:spPr>
      <dgm:t>
        <a:bodyPr/>
        <a:lstStyle/>
        <a:p>
          <a:r>
            <a:rPr lang="en-US" sz="1200" dirty="0"/>
            <a:t>Denotes special requirements exist</a:t>
          </a:r>
        </a:p>
      </dgm:t>
    </dgm:pt>
    <dgm:pt modelId="{09F38751-3241-4CC0-A7B0-3A371F004B17}" type="parTrans" cxnId="{85FCCCA0-8643-4D6A-8632-4931B55C3D13}">
      <dgm:prSet/>
      <dgm:spPr/>
      <dgm:t>
        <a:bodyPr/>
        <a:lstStyle/>
        <a:p>
          <a:endParaRPr lang="en-US"/>
        </a:p>
      </dgm:t>
    </dgm:pt>
    <dgm:pt modelId="{29A8B4D1-70DE-4BAA-916C-48F14AEC6C73}" type="sibTrans" cxnId="{85FCCCA0-8643-4D6A-8632-4931B55C3D13}">
      <dgm:prSet/>
      <dgm:spPr/>
      <dgm:t>
        <a:bodyPr/>
        <a:lstStyle/>
        <a:p>
          <a:endParaRPr lang="en-US"/>
        </a:p>
      </dgm:t>
    </dgm:pt>
    <dgm:pt modelId="{BF3AF739-7133-4DC6-B46C-A617A7E2AC32}">
      <dgm:prSet custT="1"/>
      <dgm:spPr>
        <a:effectLst>
          <a:glow rad="127000">
            <a:schemeClr val="accent4">
              <a:lumMod val="75000"/>
            </a:schemeClr>
          </a:glow>
        </a:effectLst>
      </dgm:spPr>
      <dgm:t>
        <a:bodyPr/>
        <a:lstStyle/>
        <a:p>
          <a:r>
            <a:rPr lang="en-US" sz="1200" dirty="0"/>
            <a:t>Must have reference information within the contract’s supplemental packaging instructions</a:t>
          </a:r>
        </a:p>
      </dgm:t>
    </dgm:pt>
    <dgm:pt modelId="{5EEDEE2F-797A-42EE-B7EB-3C7CDD864C48}" type="parTrans" cxnId="{6BE9E2FF-2509-4530-A0F1-7B2CF6507123}">
      <dgm:prSet/>
      <dgm:spPr/>
      <dgm:t>
        <a:bodyPr/>
        <a:lstStyle/>
        <a:p>
          <a:endParaRPr lang="en-US"/>
        </a:p>
      </dgm:t>
    </dgm:pt>
    <dgm:pt modelId="{2D79006E-C952-46A6-9FCE-A489586E5DC5}" type="sibTrans" cxnId="{6BE9E2FF-2509-4530-A0F1-7B2CF6507123}">
      <dgm:prSet/>
      <dgm:spPr/>
      <dgm:t>
        <a:bodyPr/>
        <a:lstStyle/>
        <a:p>
          <a:endParaRPr lang="en-US"/>
        </a:p>
      </dgm:t>
    </dgm:pt>
    <dgm:pt modelId="{B8C5C9EA-15E5-4C4E-9BEA-B85D5C8CAC05}">
      <dgm:prSet custT="1"/>
      <dgm:spPr>
        <a:effectLst>
          <a:glow rad="127000">
            <a:schemeClr val="accent4">
              <a:lumMod val="75000"/>
            </a:schemeClr>
          </a:glow>
        </a:effectLst>
      </dgm:spPr>
      <dgm:t>
        <a:bodyPr/>
        <a:lstStyle/>
        <a:p>
          <a:r>
            <a:rPr lang="en-US" sz="1200" dirty="0"/>
            <a:t>May refer to either special packaging instruction, or kit packaging, or military standard. </a:t>
          </a:r>
        </a:p>
      </dgm:t>
    </dgm:pt>
    <dgm:pt modelId="{A0C67DDF-9C28-4531-A671-E329A8C646F1}" type="parTrans" cxnId="{5853FCDE-AC77-430E-A18D-C1A948905B66}">
      <dgm:prSet/>
      <dgm:spPr/>
      <dgm:t>
        <a:bodyPr/>
        <a:lstStyle/>
        <a:p>
          <a:endParaRPr lang="en-US"/>
        </a:p>
      </dgm:t>
    </dgm:pt>
    <dgm:pt modelId="{22CB1FD7-FB42-4C30-AA9B-C0DE79956135}" type="sibTrans" cxnId="{5853FCDE-AC77-430E-A18D-C1A948905B66}">
      <dgm:prSet/>
      <dgm:spPr/>
      <dgm:t>
        <a:bodyPr/>
        <a:lstStyle/>
        <a:p>
          <a:endParaRPr lang="en-US"/>
        </a:p>
      </dgm:t>
    </dgm:pt>
    <dgm:pt modelId="{936B7BD9-A9E9-4F45-BF79-9796173FBA4D}">
      <dgm:prSet custT="1"/>
      <dgm:spPr>
        <a:effectLst>
          <a:glow rad="127000">
            <a:schemeClr val="accent4">
              <a:lumMod val="75000"/>
            </a:schemeClr>
          </a:glow>
        </a:effectLst>
      </dgm:spPr>
      <dgm:t>
        <a:bodyPr/>
        <a:lstStyle/>
        <a:p>
          <a:r>
            <a:rPr lang="en-US" sz="1200" dirty="0"/>
            <a:t>If “ZZ” reference is missing on your acquisition document, please consult your contracting officer for assistance (see MIL-STD-2073-1E, paragraph 4.2 for proper procedure)</a:t>
          </a:r>
        </a:p>
      </dgm:t>
    </dgm:pt>
    <dgm:pt modelId="{15F3434E-CB7D-42B2-8A9E-3F5D3E76D4B8}" type="parTrans" cxnId="{72572B1A-3EF4-4848-B681-01E9AACE523C}">
      <dgm:prSet/>
      <dgm:spPr/>
      <dgm:t>
        <a:bodyPr/>
        <a:lstStyle/>
        <a:p>
          <a:endParaRPr lang="en-US"/>
        </a:p>
      </dgm:t>
    </dgm:pt>
    <dgm:pt modelId="{2820E8B5-012C-42E3-AB02-9E4107E5A5C0}" type="sibTrans" cxnId="{72572B1A-3EF4-4848-B681-01E9AACE523C}">
      <dgm:prSet/>
      <dgm:spPr/>
      <dgm:t>
        <a:bodyPr/>
        <a:lstStyle/>
        <a:p>
          <a:endParaRPr lang="en-US"/>
        </a:p>
      </dgm:t>
    </dgm:pt>
    <dgm:pt modelId="{AEB28997-9E29-41DE-9108-2D783E31D284}">
      <dgm:prSet phldrT="[Text]" custT="1"/>
      <dgm:spPr>
        <a:solidFill>
          <a:srgbClr val="FFFF00"/>
        </a:solidFill>
        <a:effectLst>
          <a:glow rad="127000">
            <a:schemeClr val="accent4">
              <a:lumMod val="75000"/>
            </a:schemeClr>
          </a:glow>
        </a:effectLst>
      </dgm:spPr>
      <dgm:t>
        <a:bodyPr/>
        <a:lstStyle/>
        <a:p>
          <a:r>
            <a:rPr lang="en-US" sz="1100" b="1" dirty="0">
              <a:solidFill>
                <a:schemeClr val="tx1"/>
              </a:solidFill>
              <a:latin typeface="+mn-lt"/>
            </a:rPr>
            <a:t>ATTENTION</a:t>
          </a:r>
          <a:r>
            <a:rPr lang="en-US" sz="1100" dirty="0">
              <a:solidFill>
                <a:schemeClr val="tx1"/>
              </a:solidFill>
              <a:latin typeface="+mn-lt"/>
            </a:rPr>
            <a:t>: </a:t>
          </a:r>
          <a:r>
            <a:rPr lang="en-US" sz="1100" i="1" dirty="0">
              <a:solidFill>
                <a:schemeClr val="tx1"/>
              </a:solidFill>
              <a:latin typeface="+mn-lt"/>
            </a:rPr>
            <a:t>Packagers and handlers must be trained to comply with ESD Control Program</a:t>
          </a:r>
          <a:r>
            <a:rPr lang="en-US" sz="1100" i="1" dirty="0">
              <a:solidFill>
                <a:schemeClr val="tx1"/>
              </a:solidFill>
            </a:rPr>
            <a:t>.</a:t>
          </a:r>
        </a:p>
      </dgm:t>
    </dgm:pt>
    <dgm:pt modelId="{4FB4CC48-8BD1-43D9-A4F2-6A5ABC7298B6}" type="parTrans" cxnId="{B3D02C1D-CC4A-4D2D-B7A9-CF9F4B408F7B}">
      <dgm:prSet/>
      <dgm:spPr/>
      <dgm:t>
        <a:bodyPr/>
        <a:lstStyle/>
        <a:p>
          <a:endParaRPr lang="en-US"/>
        </a:p>
      </dgm:t>
    </dgm:pt>
    <dgm:pt modelId="{C3D1CC30-0542-4FEC-9264-6FB663C11CEA}" type="sibTrans" cxnId="{B3D02C1D-CC4A-4D2D-B7A9-CF9F4B408F7B}">
      <dgm:prSet/>
      <dgm:spPr/>
      <dgm:t>
        <a:bodyPr/>
        <a:lstStyle/>
        <a:p>
          <a:endParaRPr lang="en-US"/>
        </a:p>
      </dgm:t>
    </dgm:pt>
    <dgm:pt modelId="{277D77C7-D2A4-4658-A134-AF8EB9EB4621}">
      <dgm:prSet phldrT="[Text]" custT="1"/>
      <dgm:spPr>
        <a:solidFill>
          <a:srgbClr val="FF0000"/>
        </a:solidFill>
        <a:effectLst>
          <a:glow rad="127000">
            <a:schemeClr val="accent4">
              <a:lumMod val="75000"/>
            </a:schemeClr>
          </a:glow>
        </a:effectLst>
      </dgm:spPr>
      <dgm:t>
        <a:bodyPr/>
        <a:lstStyle/>
        <a:p>
          <a:pPr marL="57150" lvl="1" indent="0" defTabSz="488950">
            <a:lnSpc>
              <a:spcPct val="90000"/>
            </a:lnSpc>
            <a:spcBef>
              <a:spcPct val="0"/>
            </a:spcBef>
            <a:spcAft>
              <a:spcPct val="15000"/>
            </a:spcAft>
          </a:pPr>
          <a:endParaRPr lang="en-US" sz="1100" b="1" i="1" dirty="0">
            <a:solidFill>
              <a:schemeClr val="tx1"/>
            </a:solidFill>
          </a:endParaRPr>
        </a:p>
      </dgm:t>
    </dgm:pt>
    <dgm:pt modelId="{627126A9-1869-4EA4-A7B9-D163A5CE8CD9}" type="parTrans" cxnId="{D77EF9E1-3571-4442-94C1-866C049EDDD2}">
      <dgm:prSet/>
      <dgm:spPr/>
      <dgm:t>
        <a:bodyPr/>
        <a:lstStyle/>
        <a:p>
          <a:endParaRPr lang="en-US"/>
        </a:p>
      </dgm:t>
    </dgm:pt>
    <dgm:pt modelId="{16637A9D-709B-4111-9AF6-DD11EF30F47F}" type="sibTrans" cxnId="{D77EF9E1-3571-4442-94C1-866C049EDDD2}">
      <dgm:prSet/>
      <dgm:spPr/>
      <dgm:t>
        <a:bodyPr/>
        <a:lstStyle/>
        <a:p>
          <a:endParaRPr lang="en-US"/>
        </a:p>
      </dgm:t>
    </dgm:pt>
    <dgm:pt modelId="{EADFFA00-2214-4BFC-AE68-E8F3FB9937D3}">
      <dgm:prSet phldrT="[Text]" custT="1"/>
      <dgm:spPr>
        <a:solidFill>
          <a:srgbClr val="FF0000"/>
        </a:solidFill>
        <a:effectLst>
          <a:glow rad="127000">
            <a:schemeClr val="accent4">
              <a:lumMod val="75000"/>
            </a:schemeClr>
          </a:glow>
        </a:effectLst>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i="1" dirty="0">
              <a:solidFill>
                <a:schemeClr val="tx1"/>
              </a:solidFill>
            </a:rPr>
            <a:t>Do not attempt to supply to DLA if untrained or not certified for penalties of fines and/or jail. </a:t>
          </a:r>
        </a:p>
        <a:p>
          <a:pPr marL="57150" lvl="1" indent="0" defTabSz="488950">
            <a:lnSpc>
              <a:spcPct val="90000"/>
            </a:lnSpc>
            <a:spcBef>
              <a:spcPct val="0"/>
            </a:spcBef>
            <a:spcAft>
              <a:spcPct val="15000"/>
            </a:spcAft>
          </a:pPr>
          <a:endParaRPr lang="en-US" sz="1100" b="1" dirty="0">
            <a:solidFill>
              <a:schemeClr val="tx1"/>
            </a:solidFill>
          </a:endParaRPr>
        </a:p>
      </dgm:t>
    </dgm:pt>
    <dgm:pt modelId="{14EC2C83-56E9-4DA8-810B-7FB9284FF50C}" type="parTrans" cxnId="{378F7924-0F68-486C-9FE4-71502F86693B}">
      <dgm:prSet/>
      <dgm:spPr/>
      <dgm:t>
        <a:bodyPr/>
        <a:lstStyle/>
        <a:p>
          <a:endParaRPr lang="en-US"/>
        </a:p>
      </dgm:t>
    </dgm:pt>
    <dgm:pt modelId="{96E2B919-6E92-489E-97CA-A0A89FFE59E8}" type="sibTrans" cxnId="{378F7924-0F68-486C-9FE4-71502F86693B}">
      <dgm:prSet/>
      <dgm:spPr/>
      <dgm:t>
        <a:bodyPr/>
        <a:lstStyle/>
        <a:p>
          <a:endParaRPr lang="en-US"/>
        </a:p>
      </dgm:t>
    </dgm:pt>
    <dgm:pt modelId="{7BFDE3A5-53F8-40A3-BA5F-9C5DBD59A4A1}">
      <dgm:prSet phldrT="[Text]" custT="1"/>
      <dgm:spPr>
        <a:solidFill>
          <a:srgbClr val="FF0000"/>
        </a:solidFill>
        <a:effectLst>
          <a:glow rad="127000">
            <a:schemeClr val="accent4">
              <a:lumMod val="75000"/>
            </a:schemeClr>
          </a:glow>
        </a:effectLst>
      </dgm:spPr>
      <dgm:t>
        <a:bodyPr/>
        <a:lstStyle/>
        <a:p>
          <a:pPr marL="57150" lvl="1" indent="0" defTabSz="488950">
            <a:lnSpc>
              <a:spcPct val="90000"/>
            </a:lnSpc>
            <a:spcBef>
              <a:spcPct val="0"/>
            </a:spcBef>
            <a:spcAft>
              <a:spcPct val="15000"/>
            </a:spcAft>
          </a:pPr>
          <a:endParaRPr lang="en-US" sz="1100" b="1" dirty="0">
            <a:solidFill>
              <a:schemeClr val="tx1"/>
            </a:solidFill>
          </a:endParaRPr>
        </a:p>
      </dgm:t>
    </dgm:pt>
    <dgm:pt modelId="{7F669293-257F-4386-BC50-A7D2E37E5713}" type="parTrans" cxnId="{EC77AD2F-1749-49D9-B388-F1F9643A67B6}">
      <dgm:prSet/>
      <dgm:spPr/>
      <dgm:t>
        <a:bodyPr/>
        <a:lstStyle/>
        <a:p>
          <a:endParaRPr lang="en-US"/>
        </a:p>
      </dgm:t>
    </dgm:pt>
    <dgm:pt modelId="{FF758422-12C0-46E3-81C5-DC9461221D0F}" type="sibTrans" cxnId="{EC77AD2F-1749-49D9-B388-F1F9643A67B6}">
      <dgm:prSet/>
      <dgm:spPr/>
      <dgm:t>
        <a:bodyPr/>
        <a:lstStyle/>
        <a:p>
          <a:endParaRPr lang="en-US"/>
        </a:p>
      </dgm:t>
    </dgm:pt>
    <dgm:pt modelId="{EC9CD824-4A1F-45CE-9F94-25B6FF41A32D}">
      <dgm:prSet phldrT="[Text]" custT="1"/>
      <dgm:spPr>
        <a:solidFill>
          <a:srgbClr val="FFFF00"/>
        </a:solidFill>
        <a:effectLst>
          <a:glow rad="127000">
            <a:schemeClr val="accent4">
              <a:lumMod val="75000"/>
            </a:schemeClr>
          </a:glow>
        </a:effectLst>
      </dgm:spPr>
      <dgm:t>
        <a:bodyPr/>
        <a:lstStyle/>
        <a:p>
          <a:pPr>
            <a:buChar char="•"/>
          </a:pPr>
          <a:endParaRPr lang="en-US" sz="1100" dirty="0">
            <a:solidFill>
              <a:schemeClr val="tx1"/>
            </a:solidFill>
            <a:latin typeface="+mn-lt"/>
          </a:endParaRPr>
        </a:p>
      </dgm:t>
    </dgm:pt>
    <dgm:pt modelId="{76424557-0535-4766-AFC1-F94992660A8A}" type="parTrans" cxnId="{0E5459B6-46CC-4782-9510-33E6B7648146}">
      <dgm:prSet/>
      <dgm:spPr/>
      <dgm:t>
        <a:bodyPr/>
        <a:lstStyle/>
        <a:p>
          <a:endParaRPr lang="en-US"/>
        </a:p>
      </dgm:t>
    </dgm:pt>
    <dgm:pt modelId="{F3666133-C698-4CC2-91DF-B153621D3FD2}" type="sibTrans" cxnId="{0E5459B6-46CC-4782-9510-33E6B7648146}">
      <dgm:prSet/>
      <dgm:spPr/>
      <dgm:t>
        <a:bodyPr/>
        <a:lstStyle/>
        <a:p>
          <a:endParaRPr lang="en-US"/>
        </a:p>
      </dgm:t>
    </dgm:pt>
    <dgm:pt modelId="{2E49228E-684B-4A05-AA7D-9D6E7B224573}" type="pres">
      <dgm:prSet presAssocID="{F56F318B-A00C-47A9-A260-F5CA5ECB3931}" presName="linearFlow" presStyleCnt="0">
        <dgm:presLayoutVars>
          <dgm:dir/>
          <dgm:animLvl val="lvl"/>
          <dgm:resizeHandles/>
        </dgm:presLayoutVars>
      </dgm:prSet>
      <dgm:spPr/>
    </dgm:pt>
    <dgm:pt modelId="{AB2983BE-7CFB-4D45-975D-650AA8302A4F}" type="pres">
      <dgm:prSet presAssocID="{F50AF643-30BF-4D02-BC77-A8FE07526DDD}" presName="compositeNode" presStyleCnt="0">
        <dgm:presLayoutVars>
          <dgm:bulletEnabled val="1"/>
        </dgm:presLayoutVars>
      </dgm:prSet>
      <dgm:spPr/>
    </dgm:pt>
    <dgm:pt modelId="{CDD689E6-8C24-4005-9CDD-797CF1541216}" type="pres">
      <dgm:prSet presAssocID="{F50AF643-30BF-4D02-BC77-A8FE07526DDD}" presName="image" presStyleLbl="fgImgPlace1" presStyleIdx="0" presStyleCnt="3" custScaleX="54686" custScaleY="49132" custLinFactNeighborX="26962" custLinFactNeighborY="-9947"/>
      <dgm:spPr>
        <a:blipFill>
          <a:blip xmlns:r="http://schemas.openxmlformats.org/officeDocument/2006/relationships" r:embed="rId1">
            <a:extLst>
              <a:ext uri="{28A0092B-C50C-407E-A947-70E740481C1C}">
                <a14:useLocalDpi xmlns:a14="http://schemas.microsoft.com/office/drawing/2010/main" val="0"/>
              </a:ext>
            </a:extLst>
          </a:blip>
          <a:srcRect/>
          <a:stretch>
            <a:fillRect t="-19000" b="-19000"/>
          </a:stretch>
        </a:blipFill>
      </dgm:spPr>
      <dgm:extLst>
        <a:ext uri="{E40237B7-FDA0-4F09-8148-C483321AD2D9}">
          <dgm14:cNvPr xmlns:dgm14="http://schemas.microsoft.com/office/drawing/2010/diagram" id="0" name="" descr="Lightning on a dark background"/>
        </a:ext>
      </dgm:extLst>
    </dgm:pt>
    <dgm:pt modelId="{11AB66BF-A366-4BCE-8BB7-AB20D5C1E179}" type="pres">
      <dgm:prSet presAssocID="{F50AF643-30BF-4D02-BC77-A8FE07526DDD}" presName="childNode" presStyleLbl="node1" presStyleIdx="0" presStyleCnt="3" custScaleY="126933">
        <dgm:presLayoutVars>
          <dgm:bulletEnabled val="1"/>
        </dgm:presLayoutVars>
      </dgm:prSet>
      <dgm:spPr/>
    </dgm:pt>
    <dgm:pt modelId="{12E9B37B-7EBF-4A35-B82F-D62A156C6E51}" type="pres">
      <dgm:prSet presAssocID="{F50AF643-30BF-4D02-BC77-A8FE07526DDD}" presName="parentNode" presStyleLbl="revTx" presStyleIdx="0" presStyleCnt="3" custAng="5400000" custScaleY="24425" custLinFactNeighborX="28356" custLinFactNeighborY="-33764">
        <dgm:presLayoutVars>
          <dgm:chMax val="0"/>
          <dgm:bulletEnabled val="1"/>
        </dgm:presLayoutVars>
      </dgm:prSet>
      <dgm:spPr/>
    </dgm:pt>
    <dgm:pt modelId="{738019DF-B06E-4154-B007-DDF3341067FD}" type="pres">
      <dgm:prSet presAssocID="{E9DF7C10-6357-436C-90B3-E89DFD8792B5}" presName="sibTrans" presStyleCnt="0"/>
      <dgm:spPr/>
    </dgm:pt>
    <dgm:pt modelId="{ED365FCC-DDC7-4276-BB70-3101E34A63E7}" type="pres">
      <dgm:prSet presAssocID="{7EAA31D1-C2FB-4EDC-BE4F-1C7DCECEFD4A}" presName="compositeNode" presStyleCnt="0">
        <dgm:presLayoutVars>
          <dgm:bulletEnabled val="1"/>
        </dgm:presLayoutVars>
      </dgm:prSet>
      <dgm:spPr/>
    </dgm:pt>
    <dgm:pt modelId="{0845FC63-C635-4870-B72F-8762747A9320}" type="pres">
      <dgm:prSet presAssocID="{7EAA31D1-C2FB-4EDC-BE4F-1C7DCECEFD4A}" presName="image" presStyleLbl="fgImgPlace1" presStyleIdx="1" presStyleCnt="3" custScaleX="69929" custScaleY="53389" custLinFactNeighborX="40436" custLinFactNeighborY="-9629"/>
      <dgm:spPr>
        <a:blipFill>
          <a:blip xmlns:r="http://schemas.openxmlformats.org/officeDocument/2006/relationships" r:embed="rId2">
            <a:extLst>
              <a:ext uri="{96DAC541-7B7A-43D3-8B79-37D633B846F1}">
                <asvg:svgBlip xmlns:asvg="http://schemas.microsoft.com/office/drawing/2016/SVG/main" r:embed="rId3"/>
              </a:ext>
            </a:extLst>
          </a:blip>
          <a:srcRect/>
          <a:stretch>
            <a:fillRect/>
          </a:stretch>
        </a:blipFill>
      </dgm:spPr>
    </dgm:pt>
    <dgm:pt modelId="{4B6C2494-3B27-4FB9-9F92-5967622ED6B7}" type="pres">
      <dgm:prSet presAssocID="{7EAA31D1-C2FB-4EDC-BE4F-1C7DCECEFD4A}" presName="childNode" presStyleLbl="node1" presStyleIdx="1" presStyleCnt="3" custScaleY="128205" custLinFactNeighborX="2138" custLinFactNeighborY="4319">
        <dgm:presLayoutVars>
          <dgm:bulletEnabled val="1"/>
        </dgm:presLayoutVars>
      </dgm:prSet>
      <dgm:spPr/>
    </dgm:pt>
    <dgm:pt modelId="{1E06B2AB-E450-41AD-9C09-E3038912E1C6}" type="pres">
      <dgm:prSet presAssocID="{7EAA31D1-C2FB-4EDC-BE4F-1C7DCECEFD4A}" presName="parentNode" presStyleLbl="revTx" presStyleIdx="1" presStyleCnt="3" custAng="5400000" custScaleX="86354" custScaleY="27845" custLinFactNeighborX="19866" custLinFactNeighborY="-38384">
        <dgm:presLayoutVars>
          <dgm:chMax val="0"/>
          <dgm:bulletEnabled val="1"/>
        </dgm:presLayoutVars>
      </dgm:prSet>
      <dgm:spPr/>
    </dgm:pt>
    <dgm:pt modelId="{2E3ED5EC-D94F-49A9-9869-4FF7F398F745}" type="pres">
      <dgm:prSet presAssocID="{F30CF4C8-954D-4FBF-B838-D1FC797B1176}" presName="sibTrans" presStyleCnt="0"/>
      <dgm:spPr/>
    </dgm:pt>
    <dgm:pt modelId="{AFA1A7B6-263A-4B0E-B9A3-9F4EEF310C99}" type="pres">
      <dgm:prSet presAssocID="{3B2A5D39-200C-4189-AB6D-2B7742152D50}" presName="compositeNode" presStyleCnt="0">
        <dgm:presLayoutVars>
          <dgm:bulletEnabled val="1"/>
        </dgm:presLayoutVars>
      </dgm:prSet>
      <dgm:spPr/>
    </dgm:pt>
    <dgm:pt modelId="{61A30BD0-58DD-4F81-A080-FAB49DF52E3D}" type="pres">
      <dgm:prSet presAssocID="{3B2A5D39-200C-4189-AB6D-2B7742152D50}" presName="image" presStyleLbl="fgImgPlace1" presStyleIdx="2" presStyleCnt="3" custScaleX="47319" custScaleY="43107" custLinFactNeighborX="8869" custLinFactNeighborY="-14770"/>
      <dgm:spPr>
        <a:blipFill>
          <a:blip xmlns:r="http://schemas.openxmlformats.org/officeDocument/2006/relationships" r:embed="rId4">
            <a:extLst>
              <a:ext uri="{96DAC541-7B7A-43D3-8B79-37D633B846F1}">
                <asvg:svgBlip xmlns:asvg="http://schemas.microsoft.com/office/drawing/2016/SVG/main" r:embed="rId5"/>
              </a:ext>
            </a:extLst>
          </a:blip>
          <a:srcRect/>
          <a:stretch>
            <a:fillRect/>
          </a:stretch>
        </a:blipFill>
        <a:ln>
          <a:solidFill>
            <a:srgbClr val="FFFF00"/>
          </a:solidFill>
        </a:ln>
      </dgm:spPr>
      <dgm:extLst>
        <a:ext uri="{E40237B7-FDA0-4F09-8148-C483321AD2D9}">
          <dgm14:cNvPr xmlns:dgm14="http://schemas.microsoft.com/office/drawing/2010/diagram" id="0" name="" descr="Warning outline"/>
        </a:ext>
      </dgm:extLst>
    </dgm:pt>
    <dgm:pt modelId="{D3A29E83-5D2C-478E-954F-5A5A301F2D6F}" type="pres">
      <dgm:prSet presAssocID="{3B2A5D39-200C-4189-AB6D-2B7742152D50}" presName="childNode" presStyleLbl="node1" presStyleIdx="2" presStyleCnt="3" custScaleY="128205" custLinFactNeighborX="-5986" custLinFactNeighborY="-1581">
        <dgm:presLayoutVars>
          <dgm:bulletEnabled val="1"/>
        </dgm:presLayoutVars>
      </dgm:prSet>
      <dgm:spPr/>
    </dgm:pt>
    <dgm:pt modelId="{028EC2EA-7E68-406E-B502-02C7E5B8CB4C}" type="pres">
      <dgm:prSet presAssocID="{3B2A5D39-200C-4189-AB6D-2B7742152D50}" presName="parentNode" presStyleLbl="revTx" presStyleIdx="2" presStyleCnt="3" custAng="5400000" custScaleY="23387" custLinFactNeighborX="-4660" custLinFactNeighborY="-35855">
        <dgm:presLayoutVars>
          <dgm:chMax val="0"/>
          <dgm:bulletEnabled val="1"/>
        </dgm:presLayoutVars>
      </dgm:prSet>
      <dgm:spPr/>
    </dgm:pt>
  </dgm:ptLst>
  <dgm:cxnLst>
    <dgm:cxn modelId="{7FBC4F0B-44F5-4023-B946-3E1C11707C85}" srcId="{F50AF643-30BF-4D02-BC77-A8FE07526DDD}" destId="{B3CBE444-AB2B-4E81-8EEA-0C3A1BBE2B1B}" srcOrd="4" destOrd="0" parTransId="{E3AAB560-C7B8-4685-B855-7CB14F7E347C}" sibTransId="{31F90391-D3DD-4E89-A292-FC0C8A629B62}"/>
    <dgm:cxn modelId="{E5779D12-435B-4246-AC47-E1DE5A88D498}" srcId="{F50AF643-30BF-4D02-BC77-A8FE07526DDD}" destId="{8F9494A4-0BB0-4905-BF79-911DB8E0F6CB}" srcOrd="1" destOrd="0" parTransId="{A7EFB823-CBA2-4005-896D-C4FA2465BC37}" sibTransId="{5F4163F6-295E-4D48-8FB0-E56683F736F3}"/>
    <dgm:cxn modelId="{72572B1A-3EF4-4848-B681-01E9AACE523C}" srcId="{3B2A5D39-200C-4189-AB6D-2B7742152D50}" destId="{936B7BD9-A9E9-4F45-BF79-9796173FBA4D}" srcOrd="3" destOrd="0" parTransId="{15F3434E-CB7D-42B2-8A9E-3F5D3E76D4B8}" sibTransId="{2820E8B5-012C-42E3-AB02-9E4107E5A5C0}"/>
    <dgm:cxn modelId="{B3D02C1D-CC4A-4D2D-B7A9-CF9F4B408F7B}" srcId="{F50AF643-30BF-4D02-BC77-A8FE07526DDD}" destId="{AEB28997-9E29-41DE-9108-2D783E31D284}" srcOrd="8" destOrd="0" parTransId="{4FB4CC48-8BD1-43D9-A4F2-6A5ABC7298B6}" sibTransId="{C3D1CC30-0542-4FEC-9264-6FB663C11CEA}"/>
    <dgm:cxn modelId="{378F7924-0F68-486C-9FE4-71502F86693B}" srcId="{7EAA31D1-C2FB-4EDC-BE4F-1C7DCECEFD4A}" destId="{EADFFA00-2214-4BFC-AE68-E8F3FB9937D3}" srcOrd="5" destOrd="0" parTransId="{14EC2C83-56E9-4DA8-810B-7FB9284FF50C}" sibTransId="{96E2B919-6E92-489E-97CA-A0A89FFE59E8}"/>
    <dgm:cxn modelId="{37C99824-5E12-4040-9E8B-39124649ED4B}" srcId="{7EAA31D1-C2FB-4EDC-BE4F-1C7DCECEFD4A}" destId="{77A62C4C-116B-4D7B-B3C0-06353EAC250D}" srcOrd="2" destOrd="0" parTransId="{BEDE7945-3E65-458B-B4BD-D418CA5FC889}" sibTransId="{182B575C-4C41-45B6-926B-7240CFADF5E4}"/>
    <dgm:cxn modelId="{0FF4FC2A-FF0E-4BC4-AD10-FB9BA3991EDD}" srcId="{F56F318B-A00C-47A9-A260-F5CA5ECB3931}" destId="{7EAA31D1-C2FB-4EDC-BE4F-1C7DCECEFD4A}" srcOrd="1" destOrd="0" parTransId="{F234F9F0-5A45-4F89-8365-B9515D9439DB}" sibTransId="{F30CF4C8-954D-4FBF-B838-D1FC797B1176}"/>
    <dgm:cxn modelId="{EC77AD2F-1749-49D9-B388-F1F9643A67B6}" srcId="{7EAA31D1-C2FB-4EDC-BE4F-1C7DCECEFD4A}" destId="{7BFDE3A5-53F8-40A3-BA5F-9C5DBD59A4A1}" srcOrd="0" destOrd="0" parTransId="{7F669293-257F-4386-BC50-A7D2E37E5713}" sibTransId="{FF758422-12C0-46E3-81C5-DC9461221D0F}"/>
    <dgm:cxn modelId="{68876832-2C07-4682-89B5-0C7CF1FA4B62}" srcId="{F50AF643-30BF-4D02-BC77-A8FE07526DDD}" destId="{91A7B81F-0919-4AC1-9B71-C26C97331CF8}" srcOrd="2" destOrd="0" parTransId="{ED8ABCFB-FFD7-47E6-825C-D7E109328319}" sibTransId="{F0F9EDB8-C4F7-40CD-97D7-F23088346C90}"/>
    <dgm:cxn modelId="{04AFEE32-5902-4E5B-B64B-383493CF008E}" srcId="{7EAA31D1-C2FB-4EDC-BE4F-1C7DCECEFD4A}" destId="{9448877A-EA0C-4AC9-AC2D-C9E93A7DC3E6}" srcOrd="1" destOrd="0" parTransId="{FC6F29D0-A6E7-42D7-AD9A-15FC7188EAAD}" sibTransId="{6DDB6673-3BC7-490D-B4B3-7CC2FF07EB85}"/>
    <dgm:cxn modelId="{DA377635-0274-4C8E-A4AE-8653C5A7D8B7}" type="presOf" srcId="{B8C5C9EA-15E5-4C4E-9BEA-B85D5C8CAC05}" destId="{D3A29E83-5D2C-478E-954F-5A5A301F2D6F}" srcOrd="0" destOrd="2" presId="urn:microsoft.com/office/officeart/2005/8/layout/hList2"/>
    <dgm:cxn modelId="{52618239-1E6B-4D55-9B22-77E82A92E711}" type="presOf" srcId="{936B7BD9-A9E9-4F45-BF79-9796173FBA4D}" destId="{D3A29E83-5D2C-478E-954F-5A5A301F2D6F}" srcOrd="0" destOrd="3" presId="urn:microsoft.com/office/officeart/2005/8/layout/hList2"/>
    <dgm:cxn modelId="{6B6A493C-165F-4AE4-8923-06D76FAC3689}" type="presOf" srcId="{7BFDE3A5-53F8-40A3-BA5F-9C5DBD59A4A1}" destId="{4B6C2494-3B27-4FB9-9F92-5967622ED6B7}" srcOrd="0" destOrd="0" presId="urn:microsoft.com/office/officeart/2005/8/layout/hList2"/>
    <dgm:cxn modelId="{DCCD0847-1412-42FF-B5F5-C519175D8474}" type="presOf" srcId="{EADFFA00-2214-4BFC-AE68-E8F3FB9937D3}" destId="{4B6C2494-3B27-4FB9-9F92-5967622ED6B7}" srcOrd="0" destOrd="5" presId="urn:microsoft.com/office/officeart/2005/8/layout/hList2"/>
    <dgm:cxn modelId="{77F79247-13D4-4A43-9093-9114B7313327}" type="presOf" srcId="{383D87DC-6D60-458A-B59A-8C024467A6D4}" destId="{D3A29E83-5D2C-478E-954F-5A5A301F2D6F}" srcOrd="0" destOrd="0" presId="urn:microsoft.com/office/officeart/2005/8/layout/hList2"/>
    <dgm:cxn modelId="{31D83248-5F61-46F3-BF5A-78558EBE31A2}" type="presOf" srcId="{E61FB0C8-A4E7-4577-8BFA-16EC7A2A50A4}" destId="{4B6C2494-3B27-4FB9-9F92-5967622ED6B7}" srcOrd="0" destOrd="3" presId="urn:microsoft.com/office/officeart/2005/8/layout/hList2"/>
    <dgm:cxn modelId="{9207306C-283F-445B-9158-310F0A680C9F}" type="presOf" srcId="{AEB28997-9E29-41DE-9108-2D783E31D284}" destId="{11AB66BF-A366-4BCE-8BB7-AB20D5C1E179}" srcOrd="0" destOrd="8" presId="urn:microsoft.com/office/officeart/2005/8/layout/hList2"/>
    <dgm:cxn modelId="{C585E34F-5EBA-41A0-A23E-AB3A017E97DA}" type="presOf" srcId="{77A62C4C-116B-4D7B-B3C0-06353EAC250D}" destId="{4B6C2494-3B27-4FB9-9F92-5967622ED6B7}" srcOrd="0" destOrd="2" presId="urn:microsoft.com/office/officeart/2005/8/layout/hList2"/>
    <dgm:cxn modelId="{DBA58354-C628-42BB-91A2-A077B7E2250D}" type="presOf" srcId="{3B2A5D39-200C-4189-AB6D-2B7742152D50}" destId="{028EC2EA-7E68-406E-B502-02C7E5B8CB4C}" srcOrd="0" destOrd="0" presId="urn:microsoft.com/office/officeart/2005/8/layout/hList2"/>
    <dgm:cxn modelId="{9AC44355-9775-4FB3-ABFD-51775A814CFA}" srcId="{7EAA31D1-C2FB-4EDC-BE4F-1C7DCECEFD4A}" destId="{E61FB0C8-A4E7-4577-8BFA-16EC7A2A50A4}" srcOrd="3" destOrd="0" parTransId="{8DE4F9FE-C8C9-49CF-BCDA-1EF00A15F602}" sibTransId="{68688A26-84C4-49DC-A5DD-16ED6644C654}"/>
    <dgm:cxn modelId="{7E11D779-22D5-490F-8E2A-387DFDD132BD}" type="presOf" srcId="{F50AF643-30BF-4D02-BC77-A8FE07526DDD}" destId="{12E9B37B-7EBF-4A35-B82F-D62A156C6E51}" srcOrd="0" destOrd="0" presId="urn:microsoft.com/office/officeart/2005/8/layout/hList2"/>
    <dgm:cxn modelId="{1F690A7A-9B9F-46F9-B64A-61F89D9D7A36}" type="presOf" srcId="{DF25EEEA-63DC-4908-B599-AD63C929E820}" destId="{11AB66BF-A366-4BCE-8BB7-AB20D5C1E179}" srcOrd="0" destOrd="7" presId="urn:microsoft.com/office/officeart/2005/8/layout/hList2"/>
    <dgm:cxn modelId="{3EAD9880-54B1-445A-99AB-F7BAD037A83F}" srcId="{F56F318B-A00C-47A9-A260-F5CA5ECB3931}" destId="{3B2A5D39-200C-4189-AB6D-2B7742152D50}" srcOrd="2" destOrd="0" parTransId="{57BFCC84-2576-4E01-AD83-9F223634431C}" sibTransId="{3AFB6D08-0C96-4BFD-A9EC-ACB3C990D0C0}"/>
    <dgm:cxn modelId="{934E4A86-BF2B-4EA6-9FD5-1C588F9C0A9F}" type="presOf" srcId="{BF3AF739-7133-4DC6-B46C-A617A7E2AC32}" destId="{D3A29E83-5D2C-478E-954F-5A5A301F2D6F}" srcOrd="0" destOrd="1" presId="urn:microsoft.com/office/officeart/2005/8/layout/hList2"/>
    <dgm:cxn modelId="{C86CC98D-6B2F-4BE4-8B33-815E777B4552}" type="presOf" srcId="{B3CBE444-AB2B-4E81-8EEA-0C3A1BBE2B1B}" destId="{11AB66BF-A366-4BCE-8BB7-AB20D5C1E179}" srcOrd="0" destOrd="4" presId="urn:microsoft.com/office/officeart/2005/8/layout/hList2"/>
    <dgm:cxn modelId="{C4AD988F-41DF-4178-92AB-A98879136198}" type="presOf" srcId="{7EAA31D1-C2FB-4EDC-BE4F-1C7DCECEFD4A}" destId="{1E06B2AB-E450-41AD-9C09-E3038912E1C6}" srcOrd="0" destOrd="0" presId="urn:microsoft.com/office/officeart/2005/8/layout/hList2"/>
    <dgm:cxn modelId="{4403499A-BC5D-4472-9162-4D318C9B3A4B}" type="presOf" srcId="{277D77C7-D2A4-4658-A134-AF8EB9EB4621}" destId="{4B6C2494-3B27-4FB9-9F92-5967622ED6B7}" srcOrd="0" destOrd="6" presId="urn:microsoft.com/office/officeart/2005/8/layout/hList2"/>
    <dgm:cxn modelId="{1C33C79B-B8CE-4554-BD87-5C83330AAA9F}" srcId="{F50AF643-30BF-4D02-BC77-A8FE07526DDD}" destId="{836EB9AC-8ADD-412F-A0F3-9D557F0C6962}" srcOrd="3" destOrd="0" parTransId="{33E8102E-F5D7-4932-AD51-DF5CBBAA75A0}" sibTransId="{5B23F898-9CF0-4C7A-B876-0901366FC145}"/>
    <dgm:cxn modelId="{85FCCCA0-8643-4D6A-8632-4931B55C3D13}" srcId="{3B2A5D39-200C-4189-AB6D-2B7742152D50}" destId="{383D87DC-6D60-458A-B59A-8C024467A6D4}" srcOrd="0" destOrd="0" parTransId="{09F38751-3241-4CC0-A7B0-3A371F004B17}" sibTransId="{29A8B4D1-70DE-4BAA-916C-48F14AEC6C73}"/>
    <dgm:cxn modelId="{D2B3AEA1-841A-4926-A237-E8EFD8EF2FC9}" srcId="{F56F318B-A00C-47A9-A260-F5CA5ECB3931}" destId="{F50AF643-30BF-4D02-BC77-A8FE07526DDD}" srcOrd="0" destOrd="0" parTransId="{D63B03A8-1831-4511-944E-A714BBC140D9}" sibTransId="{E9DF7C10-6357-436C-90B3-E89DFD8792B5}"/>
    <dgm:cxn modelId="{47ACF0A1-981C-462A-938C-AED030A6D896}" type="presOf" srcId="{836EB9AC-8ADD-412F-A0F3-9D557F0C6962}" destId="{11AB66BF-A366-4BCE-8BB7-AB20D5C1E179}" srcOrd="0" destOrd="3" presId="urn:microsoft.com/office/officeart/2005/8/layout/hList2"/>
    <dgm:cxn modelId="{6CB6B5A8-0AB2-43D3-AC4B-F4FCBA8131D3}" srcId="{F50AF643-30BF-4D02-BC77-A8FE07526DDD}" destId="{144C3C64-423C-4410-BA3B-C99337E58005}" srcOrd="5" destOrd="0" parTransId="{9C99291F-E283-40EB-BE9B-1A316015E62F}" sibTransId="{50B6A135-7159-459E-BAFE-63BBB19E0F39}"/>
    <dgm:cxn modelId="{DDE5F6A9-B6C4-47BC-98B1-6357B610EFB0}" type="presOf" srcId="{144C3C64-423C-4410-BA3B-C99337E58005}" destId="{11AB66BF-A366-4BCE-8BB7-AB20D5C1E179}" srcOrd="0" destOrd="5" presId="urn:microsoft.com/office/officeart/2005/8/layout/hList2"/>
    <dgm:cxn modelId="{D06132AF-FA86-4E9D-9D8F-E9F04EBA44E2}" type="presOf" srcId="{DAC5BE7A-66E9-4638-A6FF-DB77245A815B}" destId="{4B6C2494-3B27-4FB9-9F92-5967622ED6B7}" srcOrd="0" destOrd="4" presId="urn:microsoft.com/office/officeart/2005/8/layout/hList2"/>
    <dgm:cxn modelId="{F26078AF-0779-447B-A153-F4557A073B35}" srcId="{7EAA31D1-C2FB-4EDC-BE4F-1C7DCECEFD4A}" destId="{DAC5BE7A-66E9-4638-A6FF-DB77245A815B}" srcOrd="4" destOrd="0" parTransId="{AD2B14C5-3B51-4346-B5E7-1EF38EF1E361}" sibTransId="{927760F6-E674-4E50-8ACF-BD024A13B45E}"/>
    <dgm:cxn modelId="{2076A7AF-9238-4CDD-AE79-8585C8B5F793}" type="presOf" srcId="{EC9CD824-4A1F-45CE-9F94-25B6FF41A32D}" destId="{11AB66BF-A366-4BCE-8BB7-AB20D5C1E179}" srcOrd="0" destOrd="0" presId="urn:microsoft.com/office/officeart/2005/8/layout/hList2"/>
    <dgm:cxn modelId="{0E5459B6-46CC-4782-9510-33E6B7648146}" srcId="{F50AF643-30BF-4D02-BC77-A8FE07526DDD}" destId="{EC9CD824-4A1F-45CE-9F94-25B6FF41A32D}" srcOrd="0" destOrd="0" parTransId="{76424557-0535-4766-AFC1-F94992660A8A}" sibTransId="{F3666133-C698-4CC2-91DF-B153621D3FD2}"/>
    <dgm:cxn modelId="{C1E691BD-10D5-4BEE-AB20-E57B2835086F}" type="presOf" srcId="{8F9494A4-0BB0-4905-BF79-911DB8E0F6CB}" destId="{11AB66BF-A366-4BCE-8BB7-AB20D5C1E179}" srcOrd="0" destOrd="1" presId="urn:microsoft.com/office/officeart/2005/8/layout/hList2"/>
    <dgm:cxn modelId="{14B74BBF-D57E-423B-A14C-429AA5CF8700}" srcId="{F50AF643-30BF-4D02-BC77-A8FE07526DDD}" destId="{F5F11AA2-593E-4DAB-9116-5A79ECABE27A}" srcOrd="6" destOrd="0" parTransId="{BC9AB939-4E61-4958-8266-BCC434E7BB45}" sibTransId="{A23A6829-F89B-4746-AE03-FBD467B7A771}"/>
    <dgm:cxn modelId="{3A4F9CD9-EB9C-4FB9-834B-AC8620AA87B1}" type="presOf" srcId="{91A7B81F-0919-4AC1-9B71-C26C97331CF8}" destId="{11AB66BF-A366-4BCE-8BB7-AB20D5C1E179}" srcOrd="0" destOrd="2" presId="urn:microsoft.com/office/officeart/2005/8/layout/hList2"/>
    <dgm:cxn modelId="{5853FCDE-AC77-430E-A18D-C1A948905B66}" srcId="{3B2A5D39-200C-4189-AB6D-2B7742152D50}" destId="{B8C5C9EA-15E5-4C4E-9BEA-B85D5C8CAC05}" srcOrd="2" destOrd="0" parTransId="{A0C67DDF-9C28-4531-A671-E329A8C646F1}" sibTransId="{22CB1FD7-FB42-4C30-AA9B-C0DE79956135}"/>
    <dgm:cxn modelId="{D77EF9E1-3571-4442-94C1-866C049EDDD2}" srcId="{7EAA31D1-C2FB-4EDC-BE4F-1C7DCECEFD4A}" destId="{277D77C7-D2A4-4658-A134-AF8EB9EB4621}" srcOrd="6" destOrd="0" parTransId="{627126A9-1869-4EA4-A7B9-D163A5CE8CD9}" sibTransId="{16637A9D-709B-4111-9AF6-DD11EF30F47F}"/>
    <dgm:cxn modelId="{351215E2-D9B1-4E17-94CD-5A69E0955936}" type="presOf" srcId="{9448877A-EA0C-4AC9-AC2D-C9E93A7DC3E6}" destId="{4B6C2494-3B27-4FB9-9F92-5967622ED6B7}" srcOrd="0" destOrd="1" presId="urn:microsoft.com/office/officeart/2005/8/layout/hList2"/>
    <dgm:cxn modelId="{B05063E3-09C6-4EFC-B392-F6F8A2AE8A96}" srcId="{F50AF643-30BF-4D02-BC77-A8FE07526DDD}" destId="{DF25EEEA-63DC-4908-B599-AD63C929E820}" srcOrd="7" destOrd="0" parTransId="{359AD2B3-620C-41DB-8BD6-7A2927EE3A8E}" sibTransId="{157DCFD6-9220-4CEE-9402-CA332FBC9B18}"/>
    <dgm:cxn modelId="{83D5D4EB-1F5B-43AA-8441-5174CD27226F}" type="presOf" srcId="{F56F318B-A00C-47A9-A260-F5CA5ECB3931}" destId="{2E49228E-684B-4A05-AA7D-9D6E7B224573}" srcOrd="0" destOrd="0" presId="urn:microsoft.com/office/officeart/2005/8/layout/hList2"/>
    <dgm:cxn modelId="{6AB7DEEC-D1D8-4111-BE10-412068AB209B}" type="presOf" srcId="{F5F11AA2-593E-4DAB-9116-5A79ECABE27A}" destId="{11AB66BF-A366-4BCE-8BB7-AB20D5C1E179}" srcOrd="0" destOrd="6" presId="urn:microsoft.com/office/officeart/2005/8/layout/hList2"/>
    <dgm:cxn modelId="{6BE9E2FF-2509-4530-A0F1-7B2CF6507123}" srcId="{3B2A5D39-200C-4189-AB6D-2B7742152D50}" destId="{BF3AF739-7133-4DC6-B46C-A617A7E2AC32}" srcOrd="1" destOrd="0" parTransId="{5EEDEE2F-797A-42EE-B7EB-3C7CDD864C48}" sibTransId="{2D79006E-C952-46A6-9FCE-A489586E5DC5}"/>
    <dgm:cxn modelId="{98F32554-C42D-4154-85D5-1C526529E817}" type="presParOf" srcId="{2E49228E-684B-4A05-AA7D-9D6E7B224573}" destId="{AB2983BE-7CFB-4D45-975D-650AA8302A4F}" srcOrd="0" destOrd="0" presId="urn:microsoft.com/office/officeart/2005/8/layout/hList2"/>
    <dgm:cxn modelId="{63581860-ADF6-4AF0-843B-DA11E00C2E6B}" type="presParOf" srcId="{AB2983BE-7CFB-4D45-975D-650AA8302A4F}" destId="{CDD689E6-8C24-4005-9CDD-797CF1541216}" srcOrd="0" destOrd="0" presId="urn:microsoft.com/office/officeart/2005/8/layout/hList2"/>
    <dgm:cxn modelId="{9E32DEF4-0107-4CDD-B103-15B5D277B446}" type="presParOf" srcId="{AB2983BE-7CFB-4D45-975D-650AA8302A4F}" destId="{11AB66BF-A366-4BCE-8BB7-AB20D5C1E179}" srcOrd="1" destOrd="0" presId="urn:microsoft.com/office/officeart/2005/8/layout/hList2"/>
    <dgm:cxn modelId="{2DA14EFE-99AA-402D-AE92-6F4A5D32E292}" type="presParOf" srcId="{AB2983BE-7CFB-4D45-975D-650AA8302A4F}" destId="{12E9B37B-7EBF-4A35-B82F-D62A156C6E51}" srcOrd="2" destOrd="0" presId="urn:microsoft.com/office/officeart/2005/8/layout/hList2"/>
    <dgm:cxn modelId="{CBADB224-FB5F-4C61-9C92-B1C9E4F20336}" type="presParOf" srcId="{2E49228E-684B-4A05-AA7D-9D6E7B224573}" destId="{738019DF-B06E-4154-B007-DDF3341067FD}" srcOrd="1" destOrd="0" presId="urn:microsoft.com/office/officeart/2005/8/layout/hList2"/>
    <dgm:cxn modelId="{2D5316E7-3F17-4917-8F0C-084BA3CC5520}" type="presParOf" srcId="{2E49228E-684B-4A05-AA7D-9D6E7B224573}" destId="{ED365FCC-DDC7-4276-BB70-3101E34A63E7}" srcOrd="2" destOrd="0" presId="urn:microsoft.com/office/officeart/2005/8/layout/hList2"/>
    <dgm:cxn modelId="{A6DE7BA1-6DEC-4F49-995B-7D28854DBC22}" type="presParOf" srcId="{ED365FCC-DDC7-4276-BB70-3101E34A63E7}" destId="{0845FC63-C635-4870-B72F-8762747A9320}" srcOrd="0" destOrd="0" presId="urn:microsoft.com/office/officeart/2005/8/layout/hList2"/>
    <dgm:cxn modelId="{056A3D8D-0273-4AAC-A830-4FB1F955694D}" type="presParOf" srcId="{ED365FCC-DDC7-4276-BB70-3101E34A63E7}" destId="{4B6C2494-3B27-4FB9-9F92-5967622ED6B7}" srcOrd="1" destOrd="0" presId="urn:microsoft.com/office/officeart/2005/8/layout/hList2"/>
    <dgm:cxn modelId="{A2C18895-79EA-46A2-877C-886C85C7BD6A}" type="presParOf" srcId="{ED365FCC-DDC7-4276-BB70-3101E34A63E7}" destId="{1E06B2AB-E450-41AD-9C09-E3038912E1C6}" srcOrd="2" destOrd="0" presId="urn:microsoft.com/office/officeart/2005/8/layout/hList2"/>
    <dgm:cxn modelId="{29E6E298-32FF-4AE4-B073-A8EF7B7F381D}" type="presParOf" srcId="{2E49228E-684B-4A05-AA7D-9D6E7B224573}" destId="{2E3ED5EC-D94F-49A9-9869-4FF7F398F745}" srcOrd="3" destOrd="0" presId="urn:microsoft.com/office/officeart/2005/8/layout/hList2"/>
    <dgm:cxn modelId="{E69776E1-BF2D-44BC-B797-F178A036DC30}" type="presParOf" srcId="{2E49228E-684B-4A05-AA7D-9D6E7B224573}" destId="{AFA1A7B6-263A-4B0E-B9A3-9F4EEF310C99}" srcOrd="4" destOrd="0" presId="urn:microsoft.com/office/officeart/2005/8/layout/hList2"/>
    <dgm:cxn modelId="{6BBE9C62-FD6F-48C3-99A2-6EA5D1FA52D3}" type="presParOf" srcId="{AFA1A7B6-263A-4B0E-B9A3-9F4EEF310C99}" destId="{61A30BD0-58DD-4F81-A080-FAB49DF52E3D}" srcOrd="0" destOrd="0" presId="urn:microsoft.com/office/officeart/2005/8/layout/hList2"/>
    <dgm:cxn modelId="{B378AF34-7B9A-4A17-8501-06131F38C1B8}" type="presParOf" srcId="{AFA1A7B6-263A-4B0E-B9A3-9F4EEF310C99}" destId="{D3A29E83-5D2C-478E-954F-5A5A301F2D6F}" srcOrd="1" destOrd="0" presId="urn:microsoft.com/office/officeart/2005/8/layout/hList2"/>
    <dgm:cxn modelId="{564C7D24-DB59-440C-9302-5F11647C5DF2}" type="presParOf" srcId="{AFA1A7B6-263A-4B0E-B9A3-9F4EEF310C99}" destId="{028EC2EA-7E68-406E-B502-02C7E5B8CB4C}" srcOrd="2" destOrd="0" presId="urn:microsoft.com/office/officeart/2005/8/layout/hList2"/>
  </dgm:cxnLst>
  <dgm:bg>
    <a:effectLst>
      <a:glow rad="63500">
        <a:schemeClr val="accent1">
          <a:satMod val="175000"/>
          <a:alpha val="40000"/>
        </a:schemeClr>
      </a:glo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60679D5-032D-4C22-B192-96DCBF30FEB8}" type="doc">
      <dgm:prSet loTypeId="urn:microsoft.com/office/officeart/2008/layout/BendingPictureCaption" loCatId="picture" qsTypeId="urn:microsoft.com/office/officeart/2005/8/quickstyle/simple1" qsCatId="simple" csTypeId="urn:microsoft.com/office/officeart/2005/8/colors/accent1_2" csCatId="accent1" phldr="1"/>
      <dgm:spPr/>
      <dgm:t>
        <a:bodyPr/>
        <a:lstStyle/>
        <a:p>
          <a:endParaRPr lang="en-US"/>
        </a:p>
      </dgm:t>
    </dgm:pt>
    <dgm:pt modelId="{90B44471-40A7-4E4D-8011-927E837B45F2}">
      <dgm:prSet phldrT="[Text]"/>
      <dgm:spPr>
        <a:effectLst>
          <a:glow rad="127000">
            <a:schemeClr val="tx2">
              <a:lumMod val="40000"/>
              <a:lumOff val="60000"/>
            </a:schemeClr>
          </a:glow>
        </a:effectLst>
      </dgm:spPr>
      <dgm:t>
        <a:bodyPr/>
        <a:lstStyle/>
        <a:p>
          <a:r>
            <a:rPr lang="en-US" dirty="0"/>
            <a:t>Quantity Unit Pack</a:t>
          </a:r>
        </a:p>
      </dgm:t>
    </dgm:pt>
    <dgm:pt modelId="{F0B66AE1-9504-4F05-A181-7F7CD12E2E65}" type="parTrans" cxnId="{B0035CCC-2B27-4D0D-890B-1AA32E2E1D1A}">
      <dgm:prSet/>
      <dgm:spPr/>
      <dgm:t>
        <a:bodyPr/>
        <a:lstStyle/>
        <a:p>
          <a:endParaRPr lang="en-US"/>
        </a:p>
      </dgm:t>
    </dgm:pt>
    <dgm:pt modelId="{D015B658-31FA-4ED2-9B25-A6D8348EB689}" type="sibTrans" cxnId="{B0035CCC-2B27-4D0D-890B-1AA32E2E1D1A}">
      <dgm:prSet/>
      <dgm:spPr/>
      <dgm:t>
        <a:bodyPr/>
        <a:lstStyle/>
        <a:p>
          <a:endParaRPr lang="en-US"/>
        </a:p>
      </dgm:t>
    </dgm:pt>
    <dgm:pt modelId="{3DBA5528-B589-4DD6-B7D9-5A2A12448C4A}">
      <dgm:prSet phldrT="[Text]"/>
      <dgm:spPr>
        <a:effectLst>
          <a:glow rad="127000">
            <a:schemeClr val="tx2">
              <a:lumMod val="40000"/>
              <a:lumOff val="60000"/>
            </a:schemeClr>
          </a:glow>
        </a:effectLst>
      </dgm:spPr>
      <dgm:t>
        <a:bodyPr/>
        <a:lstStyle/>
        <a:p>
          <a:r>
            <a:rPr lang="en-US" dirty="0"/>
            <a:t>Intermediate Container Quantity</a:t>
          </a:r>
        </a:p>
      </dgm:t>
    </dgm:pt>
    <dgm:pt modelId="{77776E7A-7655-44A7-949B-D7263D630FFF}" type="parTrans" cxnId="{DA948DF0-C613-4C75-B1A4-CBD89674D530}">
      <dgm:prSet/>
      <dgm:spPr/>
      <dgm:t>
        <a:bodyPr/>
        <a:lstStyle/>
        <a:p>
          <a:endParaRPr lang="en-US"/>
        </a:p>
      </dgm:t>
    </dgm:pt>
    <dgm:pt modelId="{0EC0CFE4-4537-476B-926F-90B7C456810F}" type="sibTrans" cxnId="{DA948DF0-C613-4C75-B1A4-CBD89674D530}">
      <dgm:prSet/>
      <dgm:spPr/>
      <dgm:t>
        <a:bodyPr/>
        <a:lstStyle/>
        <a:p>
          <a:endParaRPr lang="en-US"/>
        </a:p>
      </dgm:t>
    </dgm:pt>
    <dgm:pt modelId="{BDC194F2-EBDF-462C-BBB8-4AB47446AB5C}" type="pres">
      <dgm:prSet presAssocID="{260679D5-032D-4C22-B192-96DCBF30FEB8}" presName="diagram" presStyleCnt="0">
        <dgm:presLayoutVars>
          <dgm:dir/>
        </dgm:presLayoutVars>
      </dgm:prSet>
      <dgm:spPr/>
    </dgm:pt>
    <dgm:pt modelId="{12FD8E84-EE67-49A0-B362-EA80BC03DC0B}" type="pres">
      <dgm:prSet presAssocID="{90B44471-40A7-4E4D-8011-927E837B45F2}" presName="composite" presStyleCnt="0"/>
      <dgm:spPr/>
    </dgm:pt>
    <dgm:pt modelId="{5DB36E65-9649-4C55-AB02-09A8EE00BF6D}" type="pres">
      <dgm:prSet presAssocID="{90B44471-40A7-4E4D-8011-927E837B45F2}" presName="Image" presStyleLbl="bgShp" presStyleIdx="0" presStyleCnt="2" custScaleX="235329" custScaleY="376976" custLinFactNeighborX="3769" custLinFactNeighborY="-1400"/>
      <dgm:spPr>
        <a:effectLst>
          <a:glow rad="127000">
            <a:schemeClr val="accent4">
              <a:lumMod val="75000"/>
            </a:schemeClr>
          </a:glow>
        </a:effectLst>
      </dgm:spPr>
    </dgm:pt>
    <dgm:pt modelId="{6C825EF6-74FF-469E-9C0C-2E773C653E38}" type="pres">
      <dgm:prSet presAssocID="{90B44471-40A7-4E4D-8011-927E837B45F2}" presName="Parent" presStyleLbl="node0" presStyleIdx="0" presStyleCnt="2" custScaleX="238596" custLinFactY="-360205" custLinFactNeighborX="-12800" custLinFactNeighborY="-400000">
        <dgm:presLayoutVars>
          <dgm:bulletEnabled val="1"/>
        </dgm:presLayoutVars>
      </dgm:prSet>
      <dgm:spPr/>
    </dgm:pt>
    <dgm:pt modelId="{0CBCB48A-CA2D-4F30-8CF1-8E664057C5B5}" type="pres">
      <dgm:prSet presAssocID="{D015B658-31FA-4ED2-9B25-A6D8348EB689}" presName="sibTrans" presStyleCnt="0"/>
      <dgm:spPr/>
    </dgm:pt>
    <dgm:pt modelId="{F39DE9FC-BA8D-48A9-85BD-6847F7A704AD}" type="pres">
      <dgm:prSet presAssocID="{3DBA5528-B589-4DD6-B7D9-5A2A12448C4A}" presName="composite" presStyleCnt="0"/>
      <dgm:spPr/>
    </dgm:pt>
    <dgm:pt modelId="{BCACF95F-D95F-4F2F-B05B-D84B103184CA}" type="pres">
      <dgm:prSet presAssocID="{3DBA5528-B589-4DD6-B7D9-5A2A12448C4A}" presName="Image" presStyleLbl="bgShp" presStyleIdx="1" presStyleCnt="2" custScaleX="226652" custScaleY="376976" custLinFactNeighborX="351" custLinFactNeighborY="-1400"/>
      <dgm:spPr>
        <a:effectLst>
          <a:glow rad="127000">
            <a:schemeClr val="accent4">
              <a:lumMod val="50000"/>
            </a:schemeClr>
          </a:glow>
        </a:effectLst>
      </dgm:spPr>
    </dgm:pt>
    <dgm:pt modelId="{27E1E6A7-CFB0-4FAC-8117-482332CF3102}" type="pres">
      <dgm:prSet presAssocID="{3DBA5528-B589-4DD6-B7D9-5A2A12448C4A}" presName="Parent" presStyleLbl="node0" presStyleIdx="1" presStyleCnt="2" custScaleX="226334" custLinFactY="-367785" custLinFactNeighborX="-16070" custLinFactNeighborY="-400000">
        <dgm:presLayoutVars>
          <dgm:bulletEnabled val="1"/>
        </dgm:presLayoutVars>
      </dgm:prSet>
      <dgm:spPr/>
    </dgm:pt>
  </dgm:ptLst>
  <dgm:cxnLst>
    <dgm:cxn modelId="{CE542486-A6DB-4C1A-B51B-DC39AD2FDA86}" type="presOf" srcId="{3DBA5528-B589-4DD6-B7D9-5A2A12448C4A}" destId="{27E1E6A7-CFB0-4FAC-8117-482332CF3102}" srcOrd="0" destOrd="0" presId="urn:microsoft.com/office/officeart/2008/layout/BendingPictureCaption"/>
    <dgm:cxn modelId="{18889B8A-A047-4AB1-BA21-630B99BB4FBF}" type="presOf" srcId="{90B44471-40A7-4E4D-8011-927E837B45F2}" destId="{6C825EF6-74FF-469E-9C0C-2E773C653E38}" srcOrd="0" destOrd="0" presId="urn:microsoft.com/office/officeart/2008/layout/BendingPictureCaption"/>
    <dgm:cxn modelId="{B0035CCC-2B27-4D0D-890B-1AA32E2E1D1A}" srcId="{260679D5-032D-4C22-B192-96DCBF30FEB8}" destId="{90B44471-40A7-4E4D-8011-927E837B45F2}" srcOrd="0" destOrd="0" parTransId="{F0B66AE1-9504-4F05-A181-7F7CD12E2E65}" sibTransId="{D015B658-31FA-4ED2-9B25-A6D8348EB689}"/>
    <dgm:cxn modelId="{FE97D0E4-A0A4-41D9-8000-D2DB48C3256C}" type="presOf" srcId="{260679D5-032D-4C22-B192-96DCBF30FEB8}" destId="{BDC194F2-EBDF-462C-BBB8-4AB47446AB5C}" srcOrd="0" destOrd="0" presId="urn:microsoft.com/office/officeart/2008/layout/BendingPictureCaption"/>
    <dgm:cxn modelId="{DA948DF0-C613-4C75-B1A4-CBD89674D530}" srcId="{260679D5-032D-4C22-B192-96DCBF30FEB8}" destId="{3DBA5528-B589-4DD6-B7D9-5A2A12448C4A}" srcOrd="1" destOrd="0" parTransId="{77776E7A-7655-44A7-949B-D7263D630FFF}" sibTransId="{0EC0CFE4-4537-476B-926F-90B7C456810F}"/>
    <dgm:cxn modelId="{15948056-E8D2-4634-8C7F-AB2C4E022991}" type="presParOf" srcId="{BDC194F2-EBDF-462C-BBB8-4AB47446AB5C}" destId="{12FD8E84-EE67-49A0-B362-EA80BC03DC0B}" srcOrd="0" destOrd="0" presId="urn:microsoft.com/office/officeart/2008/layout/BendingPictureCaption"/>
    <dgm:cxn modelId="{569E0BCC-B68F-4857-B825-6CB506E796A0}" type="presParOf" srcId="{12FD8E84-EE67-49A0-B362-EA80BC03DC0B}" destId="{5DB36E65-9649-4C55-AB02-09A8EE00BF6D}" srcOrd="0" destOrd="0" presId="urn:microsoft.com/office/officeart/2008/layout/BendingPictureCaption"/>
    <dgm:cxn modelId="{17D38A88-7E46-4983-9890-07AD6A3F3ADD}" type="presParOf" srcId="{12FD8E84-EE67-49A0-B362-EA80BC03DC0B}" destId="{6C825EF6-74FF-469E-9C0C-2E773C653E38}" srcOrd="1" destOrd="0" presId="urn:microsoft.com/office/officeart/2008/layout/BendingPictureCaption"/>
    <dgm:cxn modelId="{E6366233-4314-4395-BD7D-0B4640E57083}" type="presParOf" srcId="{BDC194F2-EBDF-462C-BBB8-4AB47446AB5C}" destId="{0CBCB48A-CA2D-4F30-8CF1-8E664057C5B5}" srcOrd="1" destOrd="0" presId="urn:microsoft.com/office/officeart/2008/layout/BendingPictureCaption"/>
    <dgm:cxn modelId="{4DADF904-9513-4589-8FCA-6C99AFFC9009}" type="presParOf" srcId="{BDC194F2-EBDF-462C-BBB8-4AB47446AB5C}" destId="{F39DE9FC-BA8D-48A9-85BD-6847F7A704AD}" srcOrd="2" destOrd="0" presId="urn:microsoft.com/office/officeart/2008/layout/BendingPictureCaption"/>
    <dgm:cxn modelId="{6C1CE97D-9C8B-48E6-8B00-0B75E971EAC3}" type="presParOf" srcId="{F39DE9FC-BA8D-48A9-85BD-6847F7A704AD}" destId="{BCACF95F-D95F-4F2F-B05B-D84B103184CA}" srcOrd="0" destOrd="0" presId="urn:microsoft.com/office/officeart/2008/layout/BendingPictureCaption"/>
    <dgm:cxn modelId="{4001CBC0-C238-49AF-8F16-6568CD82A511}" type="presParOf" srcId="{F39DE9FC-BA8D-48A9-85BD-6847F7A704AD}" destId="{27E1E6A7-CFB0-4FAC-8117-482332CF3102}" srcOrd="1" destOrd="0" presId="urn:microsoft.com/office/officeart/2008/layout/BendingPictureCapti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F4B09DF-5888-4AB0-A9DE-2DFC1A0A01BB}"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US"/>
        </a:p>
      </dgm:t>
    </dgm:pt>
    <dgm:pt modelId="{25AEA027-7A45-402C-AC6B-1FEE46950935}">
      <dgm:prSet phldrT="[Text]"/>
      <dgm:spPr/>
      <dgm:t>
        <a:bodyPr/>
        <a:lstStyle/>
        <a:p>
          <a:r>
            <a:rPr lang="en-US" dirty="0">
              <a:solidFill>
                <a:schemeClr val="tx1"/>
              </a:solidFill>
            </a:rPr>
            <a:t>Legislation</a:t>
          </a:r>
        </a:p>
      </dgm:t>
    </dgm:pt>
    <dgm:pt modelId="{EA635705-039C-4C46-8239-8B9D71A02CE0}" type="parTrans" cxnId="{75B1DDF4-68A5-4055-84D5-F401CED02D00}">
      <dgm:prSet/>
      <dgm:spPr/>
      <dgm:t>
        <a:bodyPr/>
        <a:lstStyle/>
        <a:p>
          <a:endParaRPr lang="en-US"/>
        </a:p>
      </dgm:t>
    </dgm:pt>
    <dgm:pt modelId="{5E85D74C-FE95-4FA3-877C-8128A61C570D}" type="sibTrans" cxnId="{75B1DDF4-68A5-4055-84D5-F401CED02D00}">
      <dgm:prSet/>
      <dgm:spPr/>
      <dgm:t>
        <a:bodyPr/>
        <a:lstStyle/>
        <a:p>
          <a:endParaRPr lang="en-US"/>
        </a:p>
      </dgm:t>
    </dgm:pt>
    <dgm:pt modelId="{9C9354B8-85C6-4DB6-A848-D84A514FA7A9}">
      <dgm:prSet phldrT="[Text]"/>
      <dgm:spPr/>
      <dgm:t>
        <a:bodyPr/>
        <a:lstStyle/>
        <a:p>
          <a:r>
            <a:rPr lang="en-US" dirty="0">
              <a:solidFill>
                <a:schemeClr val="tx1"/>
              </a:solidFill>
            </a:rPr>
            <a:t>Reference: IPC/JEDEC J-STD-609</a:t>
          </a:r>
        </a:p>
      </dgm:t>
    </dgm:pt>
    <dgm:pt modelId="{3B28A24F-9769-4CCF-B3C7-5278C270DBD4}" type="parTrans" cxnId="{669FC54D-D992-4757-B707-863F35416310}">
      <dgm:prSet/>
      <dgm:spPr/>
      <dgm:t>
        <a:bodyPr/>
        <a:lstStyle/>
        <a:p>
          <a:endParaRPr lang="en-US"/>
        </a:p>
      </dgm:t>
    </dgm:pt>
    <dgm:pt modelId="{97053071-6DBA-4147-A8DC-5FD5339D55DB}" type="sibTrans" cxnId="{669FC54D-D992-4757-B707-863F35416310}">
      <dgm:prSet/>
      <dgm:spPr/>
      <dgm:t>
        <a:bodyPr/>
        <a:lstStyle/>
        <a:p>
          <a:endParaRPr lang="en-US"/>
        </a:p>
      </dgm:t>
    </dgm:pt>
    <dgm:pt modelId="{D1DC0526-20A8-4DF9-BB40-123E6433FD8F}">
      <dgm:prSet phldrT="[Text]"/>
      <dgm:spPr/>
      <dgm:t>
        <a:bodyPr/>
        <a:lstStyle/>
        <a:p>
          <a:r>
            <a:rPr lang="en-US" dirty="0"/>
            <a:t>Federal Supply Classes (FSCs): 5905, 5910, 5945, 5961, and 5962</a:t>
          </a:r>
        </a:p>
      </dgm:t>
    </dgm:pt>
    <dgm:pt modelId="{CE68E603-4E37-4AB1-ACE9-A82C33F8DFD4}" type="parTrans" cxnId="{AE0BD78E-0397-48EE-BFB3-C3CB9D8E5795}">
      <dgm:prSet/>
      <dgm:spPr/>
      <dgm:t>
        <a:bodyPr/>
        <a:lstStyle/>
        <a:p>
          <a:endParaRPr lang="en-US"/>
        </a:p>
      </dgm:t>
    </dgm:pt>
    <dgm:pt modelId="{723EB167-BC66-4416-9ADD-8A9D33AD9FA8}" type="sibTrans" cxnId="{AE0BD78E-0397-48EE-BFB3-C3CB9D8E5795}">
      <dgm:prSet/>
      <dgm:spPr/>
      <dgm:t>
        <a:bodyPr/>
        <a:lstStyle/>
        <a:p>
          <a:endParaRPr lang="en-US"/>
        </a:p>
      </dgm:t>
    </dgm:pt>
    <dgm:pt modelId="{B07EF74F-569E-4FCB-AE03-D84BCE95C9AA}">
      <dgm:prSet/>
      <dgm:spPr/>
      <dgm:t>
        <a:bodyPr/>
        <a:lstStyle/>
        <a:p>
          <a:r>
            <a:rPr lang="en-US" dirty="0"/>
            <a:t>drove electronics industry toward the use of lead-free (Pb-free) solders and components with PB-free level termination finished and materials.</a:t>
          </a:r>
        </a:p>
      </dgm:t>
    </dgm:pt>
    <dgm:pt modelId="{38CAEF19-73E0-476B-9796-3252FBEB96E3}" type="parTrans" cxnId="{6D2EE7C6-3852-44BE-950E-C22F0208A4B6}">
      <dgm:prSet/>
      <dgm:spPr/>
      <dgm:t>
        <a:bodyPr/>
        <a:lstStyle/>
        <a:p>
          <a:endParaRPr lang="en-US"/>
        </a:p>
      </dgm:t>
    </dgm:pt>
    <dgm:pt modelId="{DDB49662-9512-43D3-89ED-CA12FB168E12}" type="sibTrans" cxnId="{6D2EE7C6-3852-44BE-950E-C22F0208A4B6}">
      <dgm:prSet/>
      <dgm:spPr/>
      <dgm:t>
        <a:bodyPr/>
        <a:lstStyle/>
        <a:p>
          <a:endParaRPr lang="en-US"/>
        </a:p>
      </dgm:t>
    </dgm:pt>
    <dgm:pt modelId="{D0BF5EA8-3D68-4B40-B039-34C4BC320E7B}">
      <dgm:prSet/>
      <dgm:spPr/>
      <dgm:t>
        <a:bodyPr/>
        <a:lstStyle/>
        <a:p>
          <a:r>
            <a:rPr lang="en-US" dirty="0"/>
            <a:t>Marking and Labeling of Components, PCBs and PCBAs to identify Lead (Pb), Pb-Free and Other Attributes</a:t>
          </a:r>
        </a:p>
      </dgm:t>
    </dgm:pt>
    <dgm:pt modelId="{C37822BB-FE9F-4A94-BD8C-97E810AA7479}" type="parTrans" cxnId="{A2B27D4D-F1B5-4DFA-96E1-4ABDB0499DAB}">
      <dgm:prSet/>
      <dgm:spPr/>
      <dgm:t>
        <a:bodyPr/>
        <a:lstStyle/>
        <a:p>
          <a:endParaRPr lang="en-US"/>
        </a:p>
      </dgm:t>
    </dgm:pt>
    <dgm:pt modelId="{42183A23-504D-4154-BE9C-7D19B8E8CE3D}" type="sibTrans" cxnId="{A2B27D4D-F1B5-4DFA-96E1-4ABDB0499DAB}">
      <dgm:prSet/>
      <dgm:spPr/>
      <dgm:t>
        <a:bodyPr/>
        <a:lstStyle/>
        <a:p>
          <a:endParaRPr lang="en-US"/>
        </a:p>
      </dgm:t>
    </dgm:pt>
    <dgm:pt modelId="{FC776E6A-9A85-4A55-8386-AB69F66A2374}">
      <dgm:prSet/>
      <dgm:spPr/>
      <dgm:t>
        <a:bodyPr/>
        <a:lstStyle/>
        <a:p>
          <a:r>
            <a:rPr lang="en-US" dirty="0"/>
            <a:t>Adopted by DoD on January 9, 2008</a:t>
          </a:r>
        </a:p>
      </dgm:t>
    </dgm:pt>
    <dgm:pt modelId="{DAE34A13-A736-483C-AEF3-F9E49A9F89DE}" type="parTrans" cxnId="{D7370CBB-F356-4A17-B414-258055D20C62}">
      <dgm:prSet/>
      <dgm:spPr/>
      <dgm:t>
        <a:bodyPr/>
        <a:lstStyle/>
        <a:p>
          <a:endParaRPr lang="en-US"/>
        </a:p>
      </dgm:t>
    </dgm:pt>
    <dgm:pt modelId="{9D04B96B-6408-405B-8E27-5298751D3E51}" type="sibTrans" cxnId="{D7370CBB-F356-4A17-B414-258055D20C62}">
      <dgm:prSet/>
      <dgm:spPr/>
      <dgm:t>
        <a:bodyPr/>
        <a:lstStyle/>
        <a:p>
          <a:endParaRPr lang="en-US"/>
        </a:p>
      </dgm:t>
    </dgm:pt>
    <dgm:pt modelId="{DFBF2EFA-2788-46DB-AB82-0892D586A863}">
      <dgm:prSet/>
      <dgm:spPr/>
      <dgm:t>
        <a:bodyPr/>
        <a:lstStyle/>
        <a:p>
          <a:r>
            <a:rPr lang="en-US" dirty="0"/>
            <a:t>Required to identify the type of Pb-free and Pb-containing solders and finishes of components, assemblies/boards, interconnect terminal finishes and materials. Apply e-code to unit container label.</a:t>
          </a:r>
        </a:p>
      </dgm:t>
    </dgm:pt>
    <dgm:pt modelId="{1AB23240-BCB2-438A-AF19-EA8C4EEDC150}" type="parTrans" cxnId="{28ED9C2A-7795-4311-9E9B-1423416EFBEF}">
      <dgm:prSet/>
      <dgm:spPr/>
      <dgm:t>
        <a:bodyPr/>
        <a:lstStyle/>
        <a:p>
          <a:endParaRPr lang="en-US"/>
        </a:p>
      </dgm:t>
    </dgm:pt>
    <dgm:pt modelId="{9346D5EE-7F62-44B8-A510-6F612EE7DEF0}" type="sibTrans" cxnId="{28ED9C2A-7795-4311-9E9B-1423416EFBEF}">
      <dgm:prSet/>
      <dgm:spPr/>
      <dgm:t>
        <a:bodyPr/>
        <a:lstStyle/>
        <a:p>
          <a:endParaRPr lang="en-US"/>
        </a:p>
      </dgm:t>
    </dgm:pt>
    <dgm:pt modelId="{59EF3A1D-0ABD-483C-A5EF-25FBAABF5999}">
      <dgm:prSet/>
      <dgm:spPr/>
      <dgm:t>
        <a:bodyPr/>
        <a:lstStyle/>
        <a:p>
          <a:r>
            <a:rPr lang="en-US" dirty="0"/>
            <a:t>Devices must be tested to determine material composition and to apply applicable e-code.</a:t>
          </a:r>
        </a:p>
      </dgm:t>
    </dgm:pt>
    <dgm:pt modelId="{AFB08E0C-1414-4CB9-8FF0-3C806F0668D2}" type="parTrans" cxnId="{222C80BF-2241-4F74-B89F-A2A17746B76C}">
      <dgm:prSet/>
      <dgm:spPr/>
      <dgm:t>
        <a:bodyPr/>
        <a:lstStyle/>
        <a:p>
          <a:endParaRPr lang="en-US"/>
        </a:p>
      </dgm:t>
    </dgm:pt>
    <dgm:pt modelId="{8B50D0CC-B50F-4C53-973A-C2EA5D89FA08}" type="sibTrans" cxnId="{222C80BF-2241-4F74-B89F-A2A17746B76C}">
      <dgm:prSet/>
      <dgm:spPr/>
      <dgm:t>
        <a:bodyPr/>
        <a:lstStyle/>
        <a:p>
          <a:endParaRPr lang="en-US"/>
        </a:p>
      </dgm:t>
    </dgm:pt>
    <dgm:pt modelId="{09C3DA86-41B2-4F0F-BA20-FC5AA3462A60}">
      <dgm:prSet/>
      <dgm:spPr/>
      <dgm:t>
        <a:bodyPr/>
        <a:lstStyle/>
        <a:p>
          <a:r>
            <a:rPr lang="en-US" dirty="0"/>
            <a:t>DLA has Quality Assurance procedures to ensure e-codes applied are correct.</a:t>
          </a:r>
        </a:p>
      </dgm:t>
    </dgm:pt>
    <dgm:pt modelId="{1D8CF695-9BCC-4CA9-98FA-017572B73792}" type="parTrans" cxnId="{8D537B48-BACF-4176-944D-C7CB97B18401}">
      <dgm:prSet/>
      <dgm:spPr/>
      <dgm:t>
        <a:bodyPr/>
        <a:lstStyle/>
        <a:p>
          <a:endParaRPr lang="en-US"/>
        </a:p>
      </dgm:t>
    </dgm:pt>
    <dgm:pt modelId="{38F187D0-1E97-4CB3-88EC-ED4C6CEB69ED}" type="sibTrans" cxnId="{8D537B48-BACF-4176-944D-C7CB97B18401}">
      <dgm:prSet/>
      <dgm:spPr/>
      <dgm:t>
        <a:bodyPr/>
        <a:lstStyle/>
        <a:p>
          <a:endParaRPr lang="en-US"/>
        </a:p>
      </dgm:t>
    </dgm:pt>
    <dgm:pt modelId="{BA880D35-829F-485C-92E2-E9C2053544BF}" type="pres">
      <dgm:prSet presAssocID="{CF4B09DF-5888-4AB0-A9DE-2DFC1A0A01BB}" presName="linear" presStyleCnt="0">
        <dgm:presLayoutVars>
          <dgm:dir/>
          <dgm:animLvl val="lvl"/>
          <dgm:resizeHandles val="exact"/>
        </dgm:presLayoutVars>
      </dgm:prSet>
      <dgm:spPr/>
    </dgm:pt>
    <dgm:pt modelId="{4542D20F-4FC0-492B-9A92-4460E22C29B8}" type="pres">
      <dgm:prSet presAssocID="{25AEA027-7A45-402C-AC6B-1FEE46950935}" presName="parentLin" presStyleCnt="0"/>
      <dgm:spPr/>
    </dgm:pt>
    <dgm:pt modelId="{713E84CC-7A9E-4DEE-9DA1-72CBCA11086F}" type="pres">
      <dgm:prSet presAssocID="{25AEA027-7A45-402C-AC6B-1FEE46950935}" presName="parentLeftMargin" presStyleLbl="node1" presStyleIdx="0" presStyleCnt="3"/>
      <dgm:spPr/>
    </dgm:pt>
    <dgm:pt modelId="{5080BCF6-0786-4190-A228-D0C57F285151}" type="pres">
      <dgm:prSet presAssocID="{25AEA027-7A45-402C-AC6B-1FEE46950935}" presName="parentText" presStyleLbl="node1" presStyleIdx="0" presStyleCnt="3" custScaleX="123193" custLinFactNeighborX="-95992" custLinFactNeighborY="-12175">
        <dgm:presLayoutVars>
          <dgm:chMax val="0"/>
          <dgm:bulletEnabled val="1"/>
        </dgm:presLayoutVars>
      </dgm:prSet>
      <dgm:spPr/>
    </dgm:pt>
    <dgm:pt modelId="{DCEE420D-E43F-4951-AB97-45D5E22CBA66}" type="pres">
      <dgm:prSet presAssocID="{25AEA027-7A45-402C-AC6B-1FEE46950935}" presName="negativeSpace" presStyleCnt="0"/>
      <dgm:spPr/>
    </dgm:pt>
    <dgm:pt modelId="{A49BE21F-867C-463D-9BA2-6549AAFCED56}" type="pres">
      <dgm:prSet presAssocID="{25AEA027-7A45-402C-AC6B-1FEE46950935}" presName="childText" presStyleLbl="conFgAcc1" presStyleIdx="0" presStyleCnt="3" custLinFactY="-1627" custLinFactNeighborY="-100000">
        <dgm:presLayoutVars>
          <dgm:bulletEnabled val="1"/>
        </dgm:presLayoutVars>
      </dgm:prSet>
      <dgm:spPr/>
    </dgm:pt>
    <dgm:pt modelId="{1A5B19E2-BFBF-406C-886D-5DB071FA2134}" type="pres">
      <dgm:prSet presAssocID="{5E85D74C-FE95-4FA3-877C-8128A61C570D}" presName="spaceBetweenRectangles" presStyleCnt="0"/>
      <dgm:spPr/>
    </dgm:pt>
    <dgm:pt modelId="{CDCE2D84-37F9-4B4C-9F9C-75E7376A6CC6}" type="pres">
      <dgm:prSet presAssocID="{9C9354B8-85C6-4DB6-A848-D84A514FA7A9}" presName="parentLin" presStyleCnt="0"/>
      <dgm:spPr/>
    </dgm:pt>
    <dgm:pt modelId="{2D6F4E7B-7AC3-483E-A917-2E51C368AC84}" type="pres">
      <dgm:prSet presAssocID="{9C9354B8-85C6-4DB6-A848-D84A514FA7A9}" presName="parentLeftMargin" presStyleLbl="node1" presStyleIdx="0" presStyleCnt="3"/>
      <dgm:spPr/>
    </dgm:pt>
    <dgm:pt modelId="{9A7AAA21-BF1F-4C55-AF1B-95409C88ECEF}" type="pres">
      <dgm:prSet presAssocID="{9C9354B8-85C6-4DB6-A848-D84A514FA7A9}" presName="parentText" presStyleLbl="node1" presStyleIdx="1" presStyleCnt="3" custScaleX="124482" custLinFactX="-129" custLinFactNeighborX="-100000" custLinFactNeighborY="-36541">
        <dgm:presLayoutVars>
          <dgm:chMax val="0"/>
          <dgm:bulletEnabled val="1"/>
        </dgm:presLayoutVars>
      </dgm:prSet>
      <dgm:spPr/>
    </dgm:pt>
    <dgm:pt modelId="{02C73ACB-5D89-402C-B320-9D4D32664D93}" type="pres">
      <dgm:prSet presAssocID="{9C9354B8-85C6-4DB6-A848-D84A514FA7A9}" presName="negativeSpace" presStyleCnt="0"/>
      <dgm:spPr/>
    </dgm:pt>
    <dgm:pt modelId="{C1414B02-4675-4125-B54E-C1C1E52415C0}" type="pres">
      <dgm:prSet presAssocID="{9C9354B8-85C6-4DB6-A848-D84A514FA7A9}" presName="childText" presStyleLbl="conFgAcc1" presStyleIdx="1" presStyleCnt="3" custLinFactY="-8886" custLinFactNeighborY="-100000">
        <dgm:presLayoutVars>
          <dgm:bulletEnabled val="1"/>
        </dgm:presLayoutVars>
      </dgm:prSet>
      <dgm:spPr/>
    </dgm:pt>
    <dgm:pt modelId="{736839E0-0AD9-4E08-B862-99994F4F164E}" type="pres">
      <dgm:prSet presAssocID="{97053071-6DBA-4147-A8DC-5FD5339D55DB}" presName="spaceBetweenRectangles" presStyleCnt="0"/>
      <dgm:spPr/>
    </dgm:pt>
    <dgm:pt modelId="{D3B02528-6518-4B2C-8BAB-F0D81A792D5D}" type="pres">
      <dgm:prSet presAssocID="{D1DC0526-20A8-4DF9-BB40-123E6433FD8F}" presName="parentLin" presStyleCnt="0"/>
      <dgm:spPr/>
    </dgm:pt>
    <dgm:pt modelId="{015C3735-F752-470F-B1C5-56DA24F1A5FB}" type="pres">
      <dgm:prSet presAssocID="{D1DC0526-20A8-4DF9-BB40-123E6433FD8F}" presName="parentLeftMargin" presStyleLbl="node1" presStyleIdx="1" presStyleCnt="3"/>
      <dgm:spPr/>
    </dgm:pt>
    <dgm:pt modelId="{17625B06-50D0-4319-85DC-58F569FE1957}" type="pres">
      <dgm:prSet presAssocID="{D1DC0526-20A8-4DF9-BB40-123E6433FD8F}" presName="parentText" presStyleLbl="node1" presStyleIdx="2" presStyleCnt="3" custScaleX="126337" custLinFactNeighborX="-100000" custLinFactNeighborY="-32566">
        <dgm:presLayoutVars>
          <dgm:chMax val="0"/>
          <dgm:bulletEnabled val="1"/>
        </dgm:presLayoutVars>
      </dgm:prSet>
      <dgm:spPr/>
    </dgm:pt>
    <dgm:pt modelId="{F9EE8D00-6B1A-43ED-B5CB-8E609D239028}" type="pres">
      <dgm:prSet presAssocID="{D1DC0526-20A8-4DF9-BB40-123E6433FD8F}" presName="negativeSpace" presStyleCnt="0"/>
      <dgm:spPr/>
    </dgm:pt>
    <dgm:pt modelId="{84596213-70E5-40D2-BE4E-959EC30C271A}" type="pres">
      <dgm:prSet presAssocID="{D1DC0526-20A8-4DF9-BB40-123E6433FD8F}" presName="childText" presStyleLbl="conFgAcc1" presStyleIdx="2" presStyleCnt="3" custScaleY="105229" custLinFactNeighborY="-80304">
        <dgm:presLayoutVars>
          <dgm:bulletEnabled val="1"/>
        </dgm:presLayoutVars>
      </dgm:prSet>
      <dgm:spPr/>
    </dgm:pt>
  </dgm:ptLst>
  <dgm:cxnLst>
    <dgm:cxn modelId="{1CC86116-7438-4EB4-BBB0-AD6C933A1A9C}" type="presOf" srcId="{B07EF74F-569E-4FCB-AE03-D84BCE95C9AA}" destId="{A49BE21F-867C-463D-9BA2-6549AAFCED56}" srcOrd="0" destOrd="0" presId="urn:microsoft.com/office/officeart/2005/8/layout/list1"/>
    <dgm:cxn modelId="{3FABBB17-E091-403E-9B17-91F8F289684E}" type="presOf" srcId="{9C9354B8-85C6-4DB6-A848-D84A514FA7A9}" destId="{9A7AAA21-BF1F-4C55-AF1B-95409C88ECEF}" srcOrd="1" destOrd="0" presId="urn:microsoft.com/office/officeart/2005/8/layout/list1"/>
    <dgm:cxn modelId="{28ED9C2A-7795-4311-9E9B-1423416EFBEF}" srcId="{D1DC0526-20A8-4DF9-BB40-123E6433FD8F}" destId="{DFBF2EFA-2788-46DB-AB82-0892D586A863}" srcOrd="0" destOrd="0" parTransId="{1AB23240-BCB2-438A-AF19-EA8C4EEDC150}" sibTransId="{9346D5EE-7F62-44B8-A510-6F612EE7DEF0}"/>
    <dgm:cxn modelId="{1EBE1242-CE52-4382-9CB8-BDA20F52682B}" type="presOf" srcId="{25AEA027-7A45-402C-AC6B-1FEE46950935}" destId="{5080BCF6-0786-4190-A228-D0C57F285151}" srcOrd="1" destOrd="0" presId="urn:microsoft.com/office/officeart/2005/8/layout/list1"/>
    <dgm:cxn modelId="{31CEEC65-6730-4679-AEDC-8A8A0C49F35E}" type="presOf" srcId="{D0BF5EA8-3D68-4B40-B039-34C4BC320E7B}" destId="{C1414B02-4675-4125-B54E-C1C1E52415C0}" srcOrd="0" destOrd="0" presId="urn:microsoft.com/office/officeart/2005/8/layout/list1"/>
    <dgm:cxn modelId="{8D537B48-BACF-4176-944D-C7CB97B18401}" srcId="{D1DC0526-20A8-4DF9-BB40-123E6433FD8F}" destId="{09C3DA86-41B2-4F0F-BA20-FC5AA3462A60}" srcOrd="2" destOrd="0" parTransId="{1D8CF695-9BCC-4CA9-98FA-017572B73792}" sibTransId="{38F187D0-1E97-4CB3-88EC-ED4C6CEB69ED}"/>
    <dgm:cxn modelId="{E5573A6A-B78F-40F0-AC47-94E3083FEB00}" type="presOf" srcId="{D1DC0526-20A8-4DF9-BB40-123E6433FD8F}" destId="{015C3735-F752-470F-B1C5-56DA24F1A5FB}" srcOrd="0" destOrd="0" presId="urn:microsoft.com/office/officeart/2005/8/layout/list1"/>
    <dgm:cxn modelId="{A2B27D4D-F1B5-4DFA-96E1-4ABDB0499DAB}" srcId="{9C9354B8-85C6-4DB6-A848-D84A514FA7A9}" destId="{D0BF5EA8-3D68-4B40-B039-34C4BC320E7B}" srcOrd="0" destOrd="0" parTransId="{C37822BB-FE9F-4A94-BD8C-97E810AA7479}" sibTransId="{42183A23-504D-4154-BE9C-7D19B8E8CE3D}"/>
    <dgm:cxn modelId="{669FC54D-D992-4757-B707-863F35416310}" srcId="{CF4B09DF-5888-4AB0-A9DE-2DFC1A0A01BB}" destId="{9C9354B8-85C6-4DB6-A848-D84A514FA7A9}" srcOrd="1" destOrd="0" parTransId="{3B28A24F-9769-4CCF-B3C7-5278C270DBD4}" sibTransId="{97053071-6DBA-4147-A8DC-5FD5339D55DB}"/>
    <dgm:cxn modelId="{CDF6516E-13A7-4763-A74D-8017DAF783AF}" type="presOf" srcId="{CF4B09DF-5888-4AB0-A9DE-2DFC1A0A01BB}" destId="{BA880D35-829F-485C-92E2-E9C2053544BF}" srcOrd="0" destOrd="0" presId="urn:microsoft.com/office/officeart/2005/8/layout/list1"/>
    <dgm:cxn modelId="{9038E184-32A3-419A-B7EE-5081DEBD9F30}" type="presOf" srcId="{25AEA027-7A45-402C-AC6B-1FEE46950935}" destId="{713E84CC-7A9E-4DEE-9DA1-72CBCA11086F}" srcOrd="0" destOrd="0" presId="urn:microsoft.com/office/officeart/2005/8/layout/list1"/>
    <dgm:cxn modelId="{AE0BD78E-0397-48EE-BFB3-C3CB9D8E5795}" srcId="{CF4B09DF-5888-4AB0-A9DE-2DFC1A0A01BB}" destId="{D1DC0526-20A8-4DF9-BB40-123E6433FD8F}" srcOrd="2" destOrd="0" parTransId="{CE68E603-4E37-4AB1-ACE9-A82C33F8DFD4}" sibTransId="{723EB167-BC66-4416-9ADD-8A9D33AD9FA8}"/>
    <dgm:cxn modelId="{EA3D6DA5-20CC-424F-9F02-EBD9F3AAC1F4}" type="presOf" srcId="{09C3DA86-41B2-4F0F-BA20-FC5AA3462A60}" destId="{84596213-70E5-40D2-BE4E-959EC30C271A}" srcOrd="0" destOrd="2" presId="urn:microsoft.com/office/officeart/2005/8/layout/list1"/>
    <dgm:cxn modelId="{D7370CBB-F356-4A17-B414-258055D20C62}" srcId="{9C9354B8-85C6-4DB6-A848-D84A514FA7A9}" destId="{FC776E6A-9A85-4A55-8386-AB69F66A2374}" srcOrd="1" destOrd="0" parTransId="{DAE34A13-A736-483C-AEF3-F9E49A9F89DE}" sibTransId="{9D04B96B-6408-405B-8E27-5298751D3E51}"/>
    <dgm:cxn modelId="{15937FBF-8328-4362-AE98-72963393F1C7}" type="presOf" srcId="{DFBF2EFA-2788-46DB-AB82-0892D586A863}" destId="{84596213-70E5-40D2-BE4E-959EC30C271A}" srcOrd="0" destOrd="0" presId="urn:microsoft.com/office/officeart/2005/8/layout/list1"/>
    <dgm:cxn modelId="{222C80BF-2241-4F74-B89F-A2A17746B76C}" srcId="{D1DC0526-20A8-4DF9-BB40-123E6433FD8F}" destId="{59EF3A1D-0ABD-483C-A5EF-25FBAABF5999}" srcOrd="1" destOrd="0" parTransId="{AFB08E0C-1414-4CB9-8FF0-3C806F0668D2}" sibTransId="{8B50D0CC-B50F-4C53-973A-C2EA5D89FA08}"/>
    <dgm:cxn modelId="{DA1D07C0-B581-4F6F-AFA5-B04BEBF86756}" type="presOf" srcId="{59EF3A1D-0ABD-483C-A5EF-25FBAABF5999}" destId="{84596213-70E5-40D2-BE4E-959EC30C271A}" srcOrd="0" destOrd="1" presId="urn:microsoft.com/office/officeart/2005/8/layout/list1"/>
    <dgm:cxn modelId="{6D2EE7C6-3852-44BE-950E-C22F0208A4B6}" srcId="{25AEA027-7A45-402C-AC6B-1FEE46950935}" destId="{B07EF74F-569E-4FCB-AE03-D84BCE95C9AA}" srcOrd="0" destOrd="0" parTransId="{38CAEF19-73E0-476B-9796-3252FBEB96E3}" sibTransId="{DDB49662-9512-43D3-89ED-CA12FB168E12}"/>
    <dgm:cxn modelId="{A9A94AD2-8E69-4B70-BEDF-BF78750DB417}" type="presOf" srcId="{FC776E6A-9A85-4A55-8386-AB69F66A2374}" destId="{C1414B02-4675-4125-B54E-C1C1E52415C0}" srcOrd="0" destOrd="1" presId="urn:microsoft.com/office/officeart/2005/8/layout/list1"/>
    <dgm:cxn modelId="{521FABE7-C767-45AF-AC03-4C758B51D8C7}" type="presOf" srcId="{9C9354B8-85C6-4DB6-A848-D84A514FA7A9}" destId="{2D6F4E7B-7AC3-483E-A917-2E51C368AC84}" srcOrd="0" destOrd="0" presId="urn:microsoft.com/office/officeart/2005/8/layout/list1"/>
    <dgm:cxn modelId="{E11036EA-AB95-4C3F-ACE6-8B0D5DDC0D65}" type="presOf" srcId="{D1DC0526-20A8-4DF9-BB40-123E6433FD8F}" destId="{17625B06-50D0-4319-85DC-58F569FE1957}" srcOrd="1" destOrd="0" presId="urn:microsoft.com/office/officeart/2005/8/layout/list1"/>
    <dgm:cxn modelId="{75B1DDF4-68A5-4055-84D5-F401CED02D00}" srcId="{CF4B09DF-5888-4AB0-A9DE-2DFC1A0A01BB}" destId="{25AEA027-7A45-402C-AC6B-1FEE46950935}" srcOrd="0" destOrd="0" parTransId="{EA635705-039C-4C46-8239-8B9D71A02CE0}" sibTransId="{5E85D74C-FE95-4FA3-877C-8128A61C570D}"/>
    <dgm:cxn modelId="{63636057-DC3C-41E4-A7CE-BF9A6576FCB3}" type="presParOf" srcId="{BA880D35-829F-485C-92E2-E9C2053544BF}" destId="{4542D20F-4FC0-492B-9A92-4460E22C29B8}" srcOrd="0" destOrd="0" presId="urn:microsoft.com/office/officeart/2005/8/layout/list1"/>
    <dgm:cxn modelId="{C3BC795A-5E26-42A6-A1D1-D227471FB422}" type="presParOf" srcId="{4542D20F-4FC0-492B-9A92-4460E22C29B8}" destId="{713E84CC-7A9E-4DEE-9DA1-72CBCA11086F}" srcOrd="0" destOrd="0" presId="urn:microsoft.com/office/officeart/2005/8/layout/list1"/>
    <dgm:cxn modelId="{DB997D61-FFC1-4F92-A36A-439F42E116A9}" type="presParOf" srcId="{4542D20F-4FC0-492B-9A92-4460E22C29B8}" destId="{5080BCF6-0786-4190-A228-D0C57F285151}" srcOrd="1" destOrd="0" presId="urn:microsoft.com/office/officeart/2005/8/layout/list1"/>
    <dgm:cxn modelId="{9353A7CC-32D1-431A-B360-C68782F58137}" type="presParOf" srcId="{BA880D35-829F-485C-92E2-E9C2053544BF}" destId="{DCEE420D-E43F-4951-AB97-45D5E22CBA66}" srcOrd="1" destOrd="0" presId="urn:microsoft.com/office/officeart/2005/8/layout/list1"/>
    <dgm:cxn modelId="{6CE678CE-335F-4E76-9C2D-853B1C8A9125}" type="presParOf" srcId="{BA880D35-829F-485C-92E2-E9C2053544BF}" destId="{A49BE21F-867C-463D-9BA2-6549AAFCED56}" srcOrd="2" destOrd="0" presId="urn:microsoft.com/office/officeart/2005/8/layout/list1"/>
    <dgm:cxn modelId="{2BAF88B6-E6E4-4919-BE6D-8FE75329894F}" type="presParOf" srcId="{BA880D35-829F-485C-92E2-E9C2053544BF}" destId="{1A5B19E2-BFBF-406C-886D-5DB071FA2134}" srcOrd="3" destOrd="0" presId="urn:microsoft.com/office/officeart/2005/8/layout/list1"/>
    <dgm:cxn modelId="{6A2EABFC-3EA8-440D-8EBB-BD80EA8CD9D3}" type="presParOf" srcId="{BA880D35-829F-485C-92E2-E9C2053544BF}" destId="{CDCE2D84-37F9-4B4C-9F9C-75E7376A6CC6}" srcOrd="4" destOrd="0" presId="urn:microsoft.com/office/officeart/2005/8/layout/list1"/>
    <dgm:cxn modelId="{E1E65A03-91CD-4714-A7EC-B18CF6B40766}" type="presParOf" srcId="{CDCE2D84-37F9-4B4C-9F9C-75E7376A6CC6}" destId="{2D6F4E7B-7AC3-483E-A917-2E51C368AC84}" srcOrd="0" destOrd="0" presId="urn:microsoft.com/office/officeart/2005/8/layout/list1"/>
    <dgm:cxn modelId="{A0DADF2F-BE6B-43A8-8E49-D0AFF6853CA9}" type="presParOf" srcId="{CDCE2D84-37F9-4B4C-9F9C-75E7376A6CC6}" destId="{9A7AAA21-BF1F-4C55-AF1B-95409C88ECEF}" srcOrd="1" destOrd="0" presId="urn:microsoft.com/office/officeart/2005/8/layout/list1"/>
    <dgm:cxn modelId="{D1F84C57-7CBC-4D05-B130-C9754B0C5CA5}" type="presParOf" srcId="{BA880D35-829F-485C-92E2-E9C2053544BF}" destId="{02C73ACB-5D89-402C-B320-9D4D32664D93}" srcOrd="5" destOrd="0" presId="urn:microsoft.com/office/officeart/2005/8/layout/list1"/>
    <dgm:cxn modelId="{5FECC6C0-EB1F-4948-8D18-8BD9AB8E5885}" type="presParOf" srcId="{BA880D35-829F-485C-92E2-E9C2053544BF}" destId="{C1414B02-4675-4125-B54E-C1C1E52415C0}" srcOrd="6" destOrd="0" presId="urn:microsoft.com/office/officeart/2005/8/layout/list1"/>
    <dgm:cxn modelId="{01590CA4-0DAA-47FE-8449-9755E081BCE4}" type="presParOf" srcId="{BA880D35-829F-485C-92E2-E9C2053544BF}" destId="{736839E0-0AD9-4E08-B862-99994F4F164E}" srcOrd="7" destOrd="0" presId="urn:microsoft.com/office/officeart/2005/8/layout/list1"/>
    <dgm:cxn modelId="{97A27C16-81F1-4854-ADB8-64A152629649}" type="presParOf" srcId="{BA880D35-829F-485C-92E2-E9C2053544BF}" destId="{D3B02528-6518-4B2C-8BAB-F0D81A792D5D}" srcOrd="8" destOrd="0" presId="urn:microsoft.com/office/officeart/2005/8/layout/list1"/>
    <dgm:cxn modelId="{A0D4986D-4109-4CC3-A489-4092D4DC8887}" type="presParOf" srcId="{D3B02528-6518-4B2C-8BAB-F0D81A792D5D}" destId="{015C3735-F752-470F-B1C5-56DA24F1A5FB}" srcOrd="0" destOrd="0" presId="urn:microsoft.com/office/officeart/2005/8/layout/list1"/>
    <dgm:cxn modelId="{4E92B61B-FE03-4026-BCDC-E9A2ED977FBD}" type="presParOf" srcId="{D3B02528-6518-4B2C-8BAB-F0D81A792D5D}" destId="{17625B06-50D0-4319-85DC-58F569FE1957}" srcOrd="1" destOrd="0" presId="urn:microsoft.com/office/officeart/2005/8/layout/list1"/>
    <dgm:cxn modelId="{260C8127-C867-4B10-8989-C7A6DCCE57FF}" type="presParOf" srcId="{BA880D35-829F-485C-92E2-E9C2053544BF}" destId="{F9EE8D00-6B1A-43ED-B5CB-8E609D239028}" srcOrd="9" destOrd="0" presId="urn:microsoft.com/office/officeart/2005/8/layout/list1"/>
    <dgm:cxn modelId="{E862DFB7-4A2B-4BC5-9154-A1F8A55540B6}" type="presParOf" srcId="{BA880D35-829F-485C-92E2-E9C2053544BF}" destId="{84596213-70E5-40D2-BE4E-959EC30C271A}"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62AD114-DE29-4312-BAA3-AA243A8189B8}"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n-US"/>
        </a:p>
      </dgm:t>
    </dgm:pt>
    <dgm:pt modelId="{438A0A1D-18FD-42BA-BEEB-AFF3D0BA868F}">
      <dgm:prSet phldrT="[Text]"/>
      <dgm:spPr/>
      <dgm:t>
        <a:bodyPr/>
        <a:lstStyle/>
        <a:p>
          <a:r>
            <a:rPr lang="en-US" dirty="0"/>
            <a:t>Pb-containing</a:t>
          </a:r>
        </a:p>
      </dgm:t>
    </dgm:pt>
    <dgm:pt modelId="{5632B935-F740-4C19-A6E3-D090B46C1CD8}" type="parTrans" cxnId="{A4572DD9-864B-416D-A271-8E930AF1D5F8}">
      <dgm:prSet/>
      <dgm:spPr/>
      <dgm:t>
        <a:bodyPr/>
        <a:lstStyle/>
        <a:p>
          <a:endParaRPr lang="en-US"/>
        </a:p>
      </dgm:t>
    </dgm:pt>
    <dgm:pt modelId="{87D13B0A-9B7D-4BF1-8559-864547A8F3C5}" type="sibTrans" cxnId="{A4572DD9-864B-416D-A271-8E930AF1D5F8}">
      <dgm:prSet/>
      <dgm:spPr/>
      <dgm:t>
        <a:bodyPr/>
        <a:lstStyle/>
        <a:p>
          <a:endParaRPr lang="en-US"/>
        </a:p>
      </dgm:t>
    </dgm:pt>
    <dgm:pt modelId="{2F140FE4-80AD-433E-835B-F197E8B3B852}">
      <dgm:prSet phldrT="[Text]" custT="1"/>
      <dgm:spPr/>
      <dgm:t>
        <a:bodyPr/>
        <a:lstStyle/>
        <a:p>
          <a:r>
            <a:rPr lang="en-US" sz="1000" b="1" dirty="0"/>
            <a:t>e0:  contains Pb2</a:t>
          </a:r>
        </a:p>
      </dgm:t>
    </dgm:pt>
    <dgm:pt modelId="{A07945E8-EF0B-4E05-9B6F-1C6C299FEFFC}" type="parTrans" cxnId="{EA576250-30B9-49E8-8FB6-0A7466A49395}">
      <dgm:prSet/>
      <dgm:spPr/>
      <dgm:t>
        <a:bodyPr/>
        <a:lstStyle/>
        <a:p>
          <a:endParaRPr lang="en-US"/>
        </a:p>
      </dgm:t>
    </dgm:pt>
    <dgm:pt modelId="{C7FFAC0A-C7C3-44AE-B610-0ECC95D03677}" type="sibTrans" cxnId="{EA576250-30B9-49E8-8FB6-0A7466A49395}">
      <dgm:prSet/>
      <dgm:spPr/>
      <dgm:t>
        <a:bodyPr/>
        <a:lstStyle/>
        <a:p>
          <a:endParaRPr lang="en-US"/>
        </a:p>
      </dgm:t>
    </dgm:pt>
    <dgm:pt modelId="{D2CAF990-8698-4276-A4A7-1259C7B1D258}">
      <dgm:prSet phldrT="[Text]"/>
      <dgm:spPr/>
      <dgm:t>
        <a:bodyPr/>
        <a:lstStyle/>
        <a:p>
          <a:r>
            <a:rPr lang="en-US" dirty="0"/>
            <a:t>Pb-Free</a:t>
          </a:r>
        </a:p>
      </dgm:t>
    </dgm:pt>
    <dgm:pt modelId="{EF893BF2-EF63-47B3-9F13-489CAF64A05A}" type="parTrans" cxnId="{48E1AA1C-0252-40A4-A081-69521C7F1DF7}">
      <dgm:prSet/>
      <dgm:spPr/>
      <dgm:t>
        <a:bodyPr/>
        <a:lstStyle/>
        <a:p>
          <a:endParaRPr lang="en-US"/>
        </a:p>
      </dgm:t>
    </dgm:pt>
    <dgm:pt modelId="{B8E15290-1AA5-4BF3-8101-95210874B511}" type="sibTrans" cxnId="{48E1AA1C-0252-40A4-A081-69521C7F1DF7}">
      <dgm:prSet/>
      <dgm:spPr/>
      <dgm:t>
        <a:bodyPr/>
        <a:lstStyle/>
        <a:p>
          <a:endParaRPr lang="en-US"/>
        </a:p>
      </dgm:t>
    </dgm:pt>
    <dgm:pt modelId="{C9C79438-D3BB-4E53-99BC-8CBD3CB1BF7A}">
      <dgm:prSet phldrT="[Text]" custT="1"/>
      <dgm:spPr/>
      <dgm:t>
        <a:bodyPr/>
        <a:lstStyle/>
        <a:p>
          <a:r>
            <a:rPr lang="en-US" sz="1000" dirty="0"/>
            <a:t>e1: tin-silver-copper</a:t>
          </a:r>
        </a:p>
      </dgm:t>
    </dgm:pt>
    <dgm:pt modelId="{F8D9E5EC-1B42-4620-8B16-F5DBFA7E5B10}" type="parTrans" cxnId="{2A83157D-597C-413F-9504-FDB5BDCDF2FD}">
      <dgm:prSet/>
      <dgm:spPr/>
      <dgm:t>
        <a:bodyPr/>
        <a:lstStyle/>
        <a:p>
          <a:endParaRPr lang="en-US"/>
        </a:p>
      </dgm:t>
    </dgm:pt>
    <dgm:pt modelId="{CE174A15-A0BF-4EA6-8201-7C995DD068CC}" type="sibTrans" cxnId="{2A83157D-597C-413F-9504-FDB5BDCDF2FD}">
      <dgm:prSet/>
      <dgm:spPr/>
      <dgm:t>
        <a:bodyPr/>
        <a:lstStyle/>
        <a:p>
          <a:endParaRPr lang="en-US"/>
        </a:p>
      </dgm:t>
    </dgm:pt>
    <dgm:pt modelId="{05DB4D77-B9D0-4A1B-BD80-5FB5880FE906}">
      <dgm:prSet phldrT="[Text]" custT="1"/>
      <dgm:spPr/>
      <dgm:t>
        <a:bodyPr/>
        <a:lstStyle/>
        <a:p>
          <a:r>
            <a:rPr lang="en-US" sz="900" b="1" dirty="0"/>
            <a:t>e2:  tin alloys (Sn)</a:t>
          </a:r>
          <a:endParaRPr lang="en-US" sz="700" b="1" dirty="0"/>
        </a:p>
      </dgm:t>
    </dgm:pt>
    <dgm:pt modelId="{984F0DE5-280C-44E1-B86F-BF7B25C51493}" type="parTrans" cxnId="{658D6102-1E2A-49D9-98A0-6E3517CEC9E4}">
      <dgm:prSet/>
      <dgm:spPr/>
      <dgm:t>
        <a:bodyPr/>
        <a:lstStyle/>
        <a:p>
          <a:endParaRPr lang="en-US"/>
        </a:p>
      </dgm:t>
    </dgm:pt>
    <dgm:pt modelId="{2429BE76-8B39-4E3F-9FED-F549634EBE03}" type="sibTrans" cxnId="{658D6102-1E2A-49D9-98A0-6E3517CEC9E4}">
      <dgm:prSet/>
      <dgm:spPr/>
      <dgm:t>
        <a:bodyPr/>
        <a:lstStyle/>
        <a:p>
          <a:endParaRPr lang="en-US"/>
        </a:p>
      </dgm:t>
    </dgm:pt>
    <dgm:pt modelId="{FA1768ED-548C-4880-A974-CC30CA21DC2C}">
      <dgm:prSet phldrT="[Text]" custT="1"/>
      <dgm:spPr/>
      <dgm:t>
        <a:bodyPr/>
        <a:lstStyle/>
        <a:p>
          <a:r>
            <a:rPr lang="en-US" sz="1000" dirty="0"/>
            <a:t>e3:  tin (Sn)</a:t>
          </a:r>
        </a:p>
        <a:p>
          <a:endParaRPr lang="en-US" sz="700" dirty="0"/>
        </a:p>
      </dgm:t>
    </dgm:pt>
    <dgm:pt modelId="{042C6F3C-66BD-4381-86E0-71A1642EF350}" type="parTrans" cxnId="{1F37F29F-7E60-4655-B679-8AB7450C38D0}">
      <dgm:prSet/>
      <dgm:spPr/>
      <dgm:t>
        <a:bodyPr/>
        <a:lstStyle/>
        <a:p>
          <a:endParaRPr lang="en-US"/>
        </a:p>
      </dgm:t>
    </dgm:pt>
    <dgm:pt modelId="{873337EE-ACC4-4EF8-845F-3AD20ADB5D56}" type="sibTrans" cxnId="{1F37F29F-7E60-4655-B679-8AB7450C38D0}">
      <dgm:prSet/>
      <dgm:spPr/>
      <dgm:t>
        <a:bodyPr/>
        <a:lstStyle/>
        <a:p>
          <a:endParaRPr lang="en-US"/>
        </a:p>
      </dgm:t>
    </dgm:pt>
    <dgm:pt modelId="{0C2F1B0C-2B84-4F03-8730-1950E442EFB5}" type="pres">
      <dgm:prSet presAssocID="{C62AD114-DE29-4312-BAA3-AA243A8189B8}" presName="layout" presStyleCnt="0">
        <dgm:presLayoutVars>
          <dgm:chMax/>
          <dgm:chPref/>
          <dgm:dir/>
          <dgm:resizeHandles/>
        </dgm:presLayoutVars>
      </dgm:prSet>
      <dgm:spPr/>
    </dgm:pt>
    <dgm:pt modelId="{8DF7B57B-11E3-4511-8743-E8BD4243245F}" type="pres">
      <dgm:prSet presAssocID="{438A0A1D-18FD-42BA-BEEB-AFF3D0BA868F}" presName="root" presStyleCnt="0">
        <dgm:presLayoutVars>
          <dgm:chMax/>
          <dgm:chPref/>
        </dgm:presLayoutVars>
      </dgm:prSet>
      <dgm:spPr/>
    </dgm:pt>
    <dgm:pt modelId="{1FFBCBDB-0263-4551-B9C3-51638792E9D0}" type="pres">
      <dgm:prSet presAssocID="{438A0A1D-18FD-42BA-BEEB-AFF3D0BA868F}" presName="rootComposite" presStyleCnt="0">
        <dgm:presLayoutVars/>
      </dgm:prSet>
      <dgm:spPr/>
    </dgm:pt>
    <dgm:pt modelId="{9888DC50-6D25-4DA0-9E91-DF5E74295468}" type="pres">
      <dgm:prSet presAssocID="{438A0A1D-18FD-42BA-BEEB-AFF3D0BA868F}" presName="ParentAccent" presStyleLbl="alignNode1" presStyleIdx="0" presStyleCnt="2"/>
      <dgm:spPr/>
    </dgm:pt>
    <dgm:pt modelId="{A7A68881-3F67-43D0-A9CA-04AC3096BFB5}" type="pres">
      <dgm:prSet presAssocID="{438A0A1D-18FD-42BA-BEEB-AFF3D0BA868F}" presName="ParentSmallAccent" presStyleLbl="fgAcc1" presStyleIdx="0" presStyleCnt="2"/>
      <dgm:spPr/>
    </dgm:pt>
    <dgm:pt modelId="{077121E3-1177-4F78-A0FC-43C0C83A2D0D}" type="pres">
      <dgm:prSet presAssocID="{438A0A1D-18FD-42BA-BEEB-AFF3D0BA868F}" presName="Parent" presStyleLbl="revTx" presStyleIdx="0" presStyleCnt="6">
        <dgm:presLayoutVars>
          <dgm:chMax/>
          <dgm:chPref val="4"/>
          <dgm:bulletEnabled val="1"/>
        </dgm:presLayoutVars>
      </dgm:prSet>
      <dgm:spPr/>
    </dgm:pt>
    <dgm:pt modelId="{7BF47D23-977A-4009-8633-97A26C4B8F7A}" type="pres">
      <dgm:prSet presAssocID="{438A0A1D-18FD-42BA-BEEB-AFF3D0BA868F}" presName="childShape" presStyleCnt="0">
        <dgm:presLayoutVars>
          <dgm:chMax val="0"/>
          <dgm:chPref val="0"/>
        </dgm:presLayoutVars>
      </dgm:prSet>
      <dgm:spPr/>
    </dgm:pt>
    <dgm:pt modelId="{AEBB1CEB-571F-4098-8AFC-4803172FC66B}" type="pres">
      <dgm:prSet presAssocID="{2F140FE4-80AD-433E-835B-F197E8B3B852}" presName="childComposite" presStyleCnt="0">
        <dgm:presLayoutVars>
          <dgm:chMax val="0"/>
          <dgm:chPref val="0"/>
        </dgm:presLayoutVars>
      </dgm:prSet>
      <dgm:spPr/>
    </dgm:pt>
    <dgm:pt modelId="{E77D1DF3-2E80-488D-BC07-0142BD114581}" type="pres">
      <dgm:prSet presAssocID="{2F140FE4-80AD-433E-835B-F197E8B3B852}" presName="ChildAccent" presStyleLbl="solidFgAcc1" presStyleIdx="0" presStyleCnt="4"/>
      <dgm:spPr/>
    </dgm:pt>
    <dgm:pt modelId="{C6F56385-BEBB-40E8-B7DA-920FA0C4FC8B}" type="pres">
      <dgm:prSet presAssocID="{2F140FE4-80AD-433E-835B-F197E8B3B852}" presName="Child" presStyleLbl="revTx" presStyleIdx="1" presStyleCnt="6">
        <dgm:presLayoutVars>
          <dgm:chMax val="0"/>
          <dgm:chPref val="0"/>
          <dgm:bulletEnabled val="1"/>
        </dgm:presLayoutVars>
      </dgm:prSet>
      <dgm:spPr/>
    </dgm:pt>
    <dgm:pt modelId="{866EC1C0-774F-4317-A8C1-523068C8E35F}" type="pres">
      <dgm:prSet presAssocID="{D2CAF990-8698-4276-A4A7-1259C7B1D258}" presName="root" presStyleCnt="0">
        <dgm:presLayoutVars>
          <dgm:chMax/>
          <dgm:chPref/>
        </dgm:presLayoutVars>
      </dgm:prSet>
      <dgm:spPr/>
    </dgm:pt>
    <dgm:pt modelId="{1120F46C-E052-48B7-99A1-2BD9A213554B}" type="pres">
      <dgm:prSet presAssocID="{D2CAF990-8698-4276-A4A7-1259C7B1D258}" presName="rootComposite" presStyleCnt="0">
        <dgm:presLayoutVars/>
      </dgm:prSet>
      <dgm:spPr/>
    </dgm:pt>
    <dgm:pt modelId="{3AAF5BB4-52DE-430F-B460-5A2DD19675C6}" type="pres">
      <dgm:prSet presAssocID="{D2CAF990-8698-4276-A4A7-1259C7B1D258}" presName="ParentAccent" presStyleLbl="alignNode1" presStyleIdx="1" presStyleCnt="2"/>
      <dgm:spPr/>
    </dgm:pt>
    <dgm:pt modelId="{31F3CD10-97E2-4464-8FF2-E0D72EE8DF49}" type="pres">
      <dgm:prSet presAssocID="{D2CAF990-8698-4276-A4A7-1259C7B1D258}" presName="ParentSmallAccent" presStyleLbl="fgAcc1" presStyleIdx="1" presStyleCnt="2"/>
      <dgm:spPr/>
    </dgm:pt>
    <dgm:pt modelId="{2395C05C-8538-46EC-ADE7-8AAA16BF96A5}" type="pres">
      <dgm:prSet presAssocID="{D2CAF990-8698-4276-A4A7-1259C7B1D258}" presName="Parent" presStyleLbl="revTx" presStyleIdx="2" presStyleCnt="6">
        <dgm:presLayoutVars>
          <dgm:chMax/>
          <dgm:chPref val="4"/>
          <dgm:bulletEnabled val="1"/>
        </dgm:presLayoutVars>
      </dgm:prSet>
      <dgm:spPr/>
    </dgm:pt>
    <dgm:pt modelId="{1990CD37-6541-425E-899D-247F2EAE9F7B}" type="pres">
      <dgm:prSet presAssocID="{D2CAF990-8698-4276-A4A7-1259C7B1D258}" presName="childShape" presStyleCnt="0">
        <dgm:presLayoutVars>
          <dgm:chMax val="0"/>
          <dgm:chPref val="0"/>
        </dgm:presLayoutVars>
      </dgm:prSet>
      <dgm:spPr/>
    </dgm:pt>
    <dgm:pt modelId="{18ED5B88-3809-4782-8E17-620B509D424B}" type="pres">
      <dgm:prSet presAssocID="{C9C79438-D3BB-4E53-99BC-8CBD3CB1BF7A}" presName="childComposite" presStyleCnt="0">
        <dgm:presLayoutVars>
          <dgm:chMax val="0"/>
          <dgm:chPref val="0"/>
        </dgm:presLayoutVars>
      </dgm:prSet>
      <dgm:spPr/>
    </dgm:pt>
    <dgm:pt modelId="{75887235-8F9F-4D6C-AC9E-704E1E5A2E50}" type="pres">
      <dgm:prSet presAssocID="{C9C79438-D3BB-4E53-99BC-8CBD3CB1BF7A}" presName="ChildAccent" presStyleLbl="solidFgAcc1" presStyleIdx="1" presStyleCnt="4"/>
      <dgm:spPr/>
    </dgm:pt>
    <dgm:pt modelId="{E4CF6D40-77C7-4330-8221-9EA5B066CA18}" type="pres">
      <dgm:prSet presAssocID="{C9C79438-D3BB-4E53-99BC-8CBD3CB1BF7A}" presName="Child" presStyleLbl="revTx" presStyleIdx="3" presStyleCnt="6">
        <dgm:presLayoutVars>
          <dgm:chMax val="0"/>
          <dgm:chPref val="0"/>
          <dgm:bulletEnabled val="1"/>
        </dgm:presLayoutVars>
      </dgm:prSet>
      <dgm:spPr/>
    </dgm:pt>
    <dgm:pt modelId="{BE690571-2015-49FE-BC4F-37F9CD83CF03}" type="pres">
      <dgm:prSet presAssocID="{05DB4D77-B9D0-4A1B-BD80-5FB5880FE906}" presName="childComposite" presStyleCnt="0">
        <dgm:presLayoutVars>
          <dgm:chMax val="0"/>
          <dgm:chPref val="0"/>
        </dgm:presLayoutVars>
      </dgm:prSet>
      <dgm:spPr/>
    </dgm:pt>
    <dgm:pt modelId="{8DBBBEB6-5645-4977-8AB7-9EA35D40D6A9}" type="pres">
      <dgm:prSet presAssocID="{05DB4D77-B9D0-4A1B-BD80-5FB5880FE906}" presName="ChildAccent" presStyleLbl="solidFgAcc1" presStyleIdx="2" presStyleCnt="4"/>
      <dgm:spPr/>
    </dgm:pt>
    <dgm:pt modelId="{60F809A4-D399-489E-B88F-1EB658447383}" type="pres">
      <dgm:prSet presAssocID="{05DB4D77-B9D0-4A1B-BD80-5FB5880FE906}" presName="Child" presStyleLbl="revTx" presStyleIdx="4" presStyleCnt="6">
        <dgm:presLayoutVars>
          <dgm:chMax val="0"/>
          <dgm:chPref val="0"/>
          <dgm:bulletEnabled val="1"/>
        </dgm:presLayoutVars>
      </dgm:prSet>
      <dgm:spPr/>
    </dgm:pt>
    <dgm:pt modelId="{42AB0728-0D45-4699-9AD0-6F66BD7E7FDA}" type="pres">
      <dgm:prSet presAssocID="{FA1768ED-548C-4880-A974-CC30CA21DC2C}" presName="childComposite" presStyleCnt="0">
        <dgm:presLayoutVars>
          <dgm:chMax val="0"/>
          <dgm:chPref val="0"/>
        </dgm:presLayoutVars>
      </dgm:prSet>
      <dgm:spPr/>
    </dgm:pt>
    <dgm:pt modelId="{1CCFEC3A-BFFF-43FD-AA21-A253AB678328}" type="pres">
      <dgm:prSet presAssocID="{FA1768ED-548C-4880-A974-CC30CA21DC2C}" presName="ChildAccent" presStyleLbl="solidFgAcc1" presStyleIdx="3" presStyleCnt="4" custAng="0" custLinFactNeighborX="-1" custLinFactNeighborY="-35218"/>
      <dgm:spPr/>
    </dgm:pt>
    <dgm:pt modelId="{F8C49EF6-6AFC-4759-B67A-BD55C9158573}" type="pres">
      <dgm:prSet presAssocID="{FA1768ED-548C-4880-A974-CC30CA21DC2C}" presName="Child" presStyleLbl="revTx" presStyleIdx="5" presStyleCnt="6" custScaleX="98452" custScaleY="141071">
        <dgm:presLayoutVars>
          <dgm:chMax val="0"/>
          <dgm:chPref val="0"/>
          <dgm:bulletEnabled val="1"/>
        </dgm:presLayoutVars>
      </dgm:prSet>
      <dgm:spPr/>
    </dgm:pt>
  </dgm:ptLst>
  <dgm:cxnLst>
    <dgm:cxn modelId="{658D6102-1E2A-49D9-98A0-6E3517CEC9E4}" srcId="{D2CAF990-8698-4276-A4A7-1259C7B1D258}" destId="{05DB4D77-B9D0-4A1B-BD80-5FB5880FE906}" srcOrd="1" destOrd="0" parTransId="{984F0DE5-280C-44E1-B86F-BF7B25C51493}" sibTransId="{2429BE76-8B39-4E3F-9FED-F549634EBE03}"/>
    <dgm:cxn modelId="{FCFB6B17-DE6E-46B4-B845-2AC3ACACA6CF}" type="presOf" srcId="{C9C79438-D3BB-4E53-99BC-8CBD3CB1BF7A}" destId="{E4CF6D40-77C7-4330-8221-9EA5B066CA18}" srcOrd="0" destOrd="0" presId="urn:microsoft.com/office/officeart/2008/layout/SquareAccentList"/>
    <dgm:cxn modelId="{48E1AA1C-0252-40A4-A081-69521C7F1DF7}" srcId="{C62AD114-DE29-4312-BAA3-AA243A8189B8}" destId="{D2CAF990-8698-4276-A4A7-1259C7B1D258}" srcOrd="1" destOrd="0" parTransId="{EF893BF2-EF63-47B3-9F13-489CAF64A05A}" sibTransId="{B8E15290-1AA5-4BF3-8101-95210874B511}"/>
    <dgm:cxn modelId="{1173D724-6479-49EF-A6ED-DC9E408D89D9}" type="presOf" srcId="{05DB4D77-B9D0-4A1B-BD80-5FB5880FE906}" destId="{60F809A4-D399-489E-B88F-1EB658447383}" srcOrd="0" destOrd="0" presId="urn:microsoft.com/office/officeart/2008/layout/SquareAccentList"/>
    <dgm:cxn modelId="{F48BEC5D-8C34-4BD8-B8CA-6CBA6B2C5922}" type="presOf" srcId="{2F140FE4-80AD-433E-835B-F197E8B3B852}" destId="{C6F56385-BEBB-40E8-B7DA-920FA0C4FC8B}" srcOrd="0" destOrd="0" presId="urn:microsoft.com/office/officeart/2008/layout/SquareAccentList"/>
    <dgm:cxn modelId="{EA576250-30B9-49E8-8FB6-0A7466A49395}" srcId="{438A0A1D-18FD-42BA-BEEB-AFF3D0BA868F}" destId="{2F140FE4-80AD-433E-835B-F197E8B3B852}" srcOrd="0" destOrd="0" parTransId="{A07945E8-EF0B-4E05-9B6F-1C6C299FEFFC}" sibTransId="{C7FFAC0A-C7C3-44AE-B610-0ECC95D03677}"/>
    <dgm:cxn modelId="{2A83157D-597C-413F-9504-FDB5BDCDF2FD}" srcId="{D2CAF990-8698-4276-A4A7-1259C7B1D258}" destId="{C9C79438-D3BB-4E53-99BC-8CBD3CB1BF7A}" srcOrd="0" destOrd="0" parTransId="{F8D9E5EC-1B42-4620-8B16-F5DBFA7E5B10}" sibTransId="{CE174A15-A0BF-4EA6-8201-7C995DD068CC}"/>
    <dgm:cxn modelId="{726DB88C-AA78-4930-BB1E-9EBF66B6CDA6}" type="presOf" srcId="{FA1768ED-548C-4880-A974-CC30CA21DC2C}" destId="{F8C49EF6-6AFC-4759-B67A-BD55C9158573}" srcOrd="0" destOrd="0" presId="urn:microsoft.com/office/officeart/2008/layout/SquareAccentList"/>
    <dgm:cxn modelId="{1F37F29F-7E60-4655-B679-8AB7450C38D0}" srcId="{D2CAF990-8698-4276-A4A7-1259C7B1D258}" destId="{FA1768ED-548C-4880-A974-CC30CA21DC2C}" srcOrd="2" destOrd="0" parTransId="{042C6F3C-66BD-4381-86E0-71A1642EF350}" sibTransId="{873337EE-ACC4-4EF8-845F-3AD20ADB5D56}"/>
    <dgm:cxn modelId="{603D03BC-B950-4257-A2DF-F3A92BFEF46B}" type="presOf" srcId="{D2CAF990-8698-4276-A4A7-1259C7B1D258}" destId="{2395C05C-8538-46EC-ADE7-8AAA16BF96A5}" srcOrd="0" destOrd="0" presId="urn:microsoft.com/office/officeart/2008/layout/SquareAccentList"/>
    <dgm:cxn modelId="{96C95BCD-9E8A-4F82-B1DB-ADFD654D852B}" type="presOf" srcId="{438A0A1D-18FD-42BA-BEEB-AFF3D0BA868F}" destId="{077121E3-1177-4F78-A0FC-43C0C83A2D0D}" srcOrd="0" destOrd="0" presId="urn:microsoft.com/office/officeart/2008/layout/SquareAccentList"/>
    <dgm:cxn modelId="{A4572DD9-864B-416D-A271-8E930AF1D5F8}" srcId="{C62AD114-DE29-4312-BAA3-AA243A8189B8}" destId="{438A0A1D-18FD-42BA-BEEB-AFF3D0BA868F}" srcOrd="0" destOrd="0" parTransId="{5632B935-F740-4C19-A6E3-D090B46C1CD8}" sibTransId="{87D13B0A-9B7D-4BF1-8559-864547A8F3C5}"/>
    <dgm:cxn modelId="{99AEF9F6-861D-487E-B1C9-AE79E756578C}" type="presOf" srcId="{C62AD114-DE29-4312-BAA3-AA243A8189B8}" destId="{0C2F1B0C-2B84-4F03-8730-1950E442EFB5}" srcOrd="0" destOrd="0" presId="urn:microsoft.com/office/officeart/2008/layout/SquareAccentList"/>
    <dgm:cxn modelId="{F707A33F-0E71-4786-847B-1CB963E80C30}" type="presParOf" srcId="{0C2F1B0C-2B84-4F03-8730-1950E442EFB5}" destId="{8DF7B57B-11E3-4511-8743-E8BD4243245F}" srcOrd="0" destOrd="0" presId="urn:microsoft.com/office/officeart/2008/layout/SquareAccentList"/>
    <dgm:cxn modelId="{D64FFBD9-0CB1-498E-9B94-EBB4504F9895}" type="presParOf" srcId="{8DF7B57B-11E3-4511-8743-E8BD4243245F}" destId="{1FFBCBDB-0263-4551-B9C3-51638792E9D0}" srcOrd="0" destOrd="0" presId="urn:microsoft.com/office/officeart/2008/layout/SquareAccentList"/>
    <dgm:cxn modelId="{66001597-3F14-4611-AA22-343935C8B19A}" type="presParOf" srcId="{1FFBCBDB-0263-4551-B9C3-51638792E9D0}" destId="{9888DC50-6D25-4DA0-9E91-DF5E74295468}" srcOrd="0" destOrd="0" presId="urn:microsoft.com/office/officeart/2008/layout/SquareAccentList"/>
    <dgm:cxn modelId="{84C8F873-5E40-452A-9E9E-4297F73F4D2C}" type="presParOf" srcId="{1FFBCBDB-0263-4551-B9C3-51638792E9D0}" destId="{A7A68881-3F67-43D0-A9CA-04AC3096BFB5}" srcOrd="1" destOrd="0" presId="urn:microsoft.com/office/officeart/2008/layout/SquareAccentList"/>
    <dgm:cxn modelId="{523C9F82-54A6-484A-BB74-1D4E508CF1DF}" type="presParOf" srcId="{1FFBCBDB-0263-4551-B9C3-51638792E9D0}" destId="{077121E3-1177-4F78-A0FC-43C0C83A2D0D}" srcOrd="2" destOrd="0" presId="urn:microsoft.com/office/officeart/2008/layout/SquareAccentList"/>
    <dgm:cxn modelId="{EAE15487-BFEE-4483-B658-C9D1727542BE}" type="presParOf" srcId="{8DF7B57B-11E3-4511-8743-E8BD4243245F}" destId="{7BF47D23-977A-4009-8633-97A26C4B8F7A}" srcOrd="1" destOrd="0" presId="urn:microsoft.com/office/officeart/2008/layout/SquareAccentList"/>
    <dgm:cxn modelId="{E603F736-F8D3-45B4-9F87-0F3F4EB9BB95}" type="presParOf" srcId="{7BF47D23-977A-4009-8633-97A26C4B8F7A}" destId="{AEBB1CEB-571F-4098-8AFC-4803172FC66B}" srcOrd="0" destOrd="0" presId="urn:microsoft.com/office/officeart/2008/layout/SquareAccentList"/>
    <dgm:cxn modelId="{E2418C30-6B86-4D57-BE08-5E740E12A10F}" type="presParOf" srcId="{AEBB1CEB-571F-4098-8AFC-4803172FC66B}" destId="{E77D1DF3-2E80-488D-BC07-0142BD114581}" srcOrd="0" destOrd="0" presId="urn:microsoft.com/office/officeart/2008/layout/SquareAccentList"/>
    <dgm:cxn modelId="{F08FE15D-E55A-405B-B784-928F5CDDC988}" type="presParOf" srcId="{AEBB1CEB-571F-4098-8AFC-4803172FC66B}" destId="{C6F56385-BEBB-40E8-B7DA-920FA0C4FC8B}" srcOrd="1" destOrd="0" presId="urn:microsoft.com/office/officeart/2008/layout/SquareAccentList"/>
    <dgm:cxn modelId="{E1F5A67D-16ED-4910-A4FF-E01B67355F38}" type="presParOf" srcId="{0C2F1B0C-2B84-4F03-8730-1950E442EFB5}" destId="{866EC1C0-774F-4317-A8C1-523068C8E35F}" srcOrd="1" destOrd="0" presId="urn:microsoft.com/office/officeart/2008/layout/SquareAccentList"/>
    <dgm:cxn modelId="{20D0547E-8B4C-4FB1-B880-D7C696F7CEB8}" type="presParOf" srcId="{866EC1C0-774F-4317-A8C1-523068C8E35F}" destId="{1120F46C-E052-48B7-99A1-2BD9A213554B}" srcOrd="0" destOrd="0" presId="urn:microsoft.com/office/officeart/2008/layout/SquareAccentList"/>
    <dgm:cxn modelId="{8BF7889C-4F08-4DBD-B4E5-6612FFE51B8B}" type="presParOf" srcId="{1120F46C-E052-48B7-99A1-2BD9A213554B}" destId="{3AAF5BB4-52DE-430F-B460-5A2DD19675C6}" srcOrd="0" destOrd="0" presId="urn:microsoft.com/office/officeart/2008/layout/SquareAccentList"/>
    <dgm:cxn modelId="{B3772546-2BEF-467E-9FB0-2D439CAF5478}" type="presParOf" srcId="{1120F46C-E052-48B7-99A1-2BD9A213554B}" destId="{31F3CD10-97E2-4464-8FF2-E0D72EE8DF49}" srcOrd="1" destOrd="0" presId="urn:microsoft.com/office/officeart/2008/layout/SquareAccentList"/>
    <dgm:cxn modelId="{14045F89-9D3C-4791-B48F-10B4187DC61F}" type="presParOf" srcId="{1120F46C-E052-48B7-99A1-2BD9A213554B}" destId="{2395C05C-8538-46EC-ADE7-8AAA16BF96A5}" srcOrd="2" destOrd="0" presId="urn:microsoft.com/office/officeart/2008/layout/SquareAccentList"/>
    <dgm:cxn modelId="{FB16E819-F211-4E1A-AC80-723707BC9EA6}" type="presParOf" srcId="{866EC1C0-774F-4317-A8C1-523068C8E35F}" destId="{1990CD37-6541-425E-899D-247F2EAE9F7B}" srcOrd="1" destOrd="0" presId="urn:microsoft.com/office/officeart/2008/layout/SquareAccentList"/>
    <dgm:cxn modelId="{89C8A0FE-E91D-4F57-AE36-61C509E35B98}" type="presParOf" srcId="{1990CD37-6541-425E-899D-247F2EAE9F7B}" destId="{18ED5B88-3809-4782-8E17-620B509D424B}" srcOrd="0" destOrd="0" presId="urn:microsoft.com/office/officeart/2008/layout/SquareAccentList"/>
    <dgm:cxn modelId="{BCDC9E75-D269-4AD3-8D26-5883D485FE09}" type="presParOf" srcId="{18ED5B88-3809-4782-8E17-620B509D424B}" destId="{75887235-8F9F-4D6C-AC9E-704E1E5A2E50}" srcOrd="0" destOrd="0" presId="urn:microsoft.com/office/officeart/2008/layout/SquareAccentList"/>
    <dgm:cxn modelId="{C54C285E-BD56-4AAC-B43F-3C5C163DFC7D}" type="presParOf" srcId="{18ED5B88-3809-4782-8E17-620B509D424B}" destId="{E4CF6D40-77C7-4330-8221-9EA5B066CA18}" srcOrd="1" destOrd="0" presId="urn:microsoft.com/office/officeart/2008/layout/SquareAccentList"/>
    <dgm:cxn modelId="{246AF74F-24B4-4D4E-9BD5-33527CCF3385}" type="presParOf" srcId="{1990CD37-6541-425E-899D-247F2EAE9F7B}" destId="{BE690571-2015-49FE-BC4F-37F9CD83CF03}" srcOrd="1" destOrd="0" presId="urn:microsoft.com/office/officeart/2008/layout/SquareAccentList"/>
    <dgm:cxn modelId="{F87D6947-049C-464F-AC4E-35411C49B2C4}" type="presParOf" srcId="{BE690571-2015-49FE-BC4F-37F9CD83CF03}" destId="{8DBBBEB6-5645-4977-8AB7-9EA35D40D6A9}" srcOrd="0" destOrd="0" presId="urn:microsoft.com/office/officeart/2008/layout/SquareAccentList"/>
    <dgm:cxn modelId="{B7CAECCE-CBB8-44E8-806F-7938BC04C00B}" type="presParOf" srcId="{BE690571-2015-49FE-BC4F-37F9CD83CF03}" destId="{60F809A4-D399-489E-B88F-1EB658447383}" srcOrd="1" destOrd="0" presId="urn:microsoft.com/office/officeart/2008/layout/SquareAccentList"/>
    <dgm:cxn modelId="{810190E2-127C-4BE4-8237-BEE0262C4CE9}" type="presParOf" srcId="{1990CD37-6541-425E-899D-247F2EAE9F7B}" destId="{42AB0728-0D45-4699-9AD0-6F66BD7E7FDA}" srcOrd="2" destOrd="0" presId="urn:microsoft.com/office/officeart/2008/layout/SquareAccentList"/>
    <dgm:cxn modelId="{37EE5432-2F40-4BF5-8C46-95F6929CB2D7}" type="presParOf" srcId="{42AB0728-0D45-4699-9AD0-6F66BD7E7FDA}" destId="{1CCFEC3A-BFFF-43FD-AA21-A253AB678328}" srcOrd="0" destOrd="0" presId="urn:microsoft.com/office/officeart/2008/layout/SquareAccentList"/>
    <dgm:cxn modelId="{0F9FD700-B93C-40E6-9105-2C5E439808CB}" type="presParOf" srcId="{42AB0728-0D45-4699-9AD0-6F66BD7E7FDA}" destId="{F8C49EF6-6AFC-4759-B67A-BD55C9158573}" srcOrd="1" destOrd="0" presId="urn:microsoft.com/office/officeart/2008/layout/SquareAccent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D002E4C-3F60-4EBE-B48F-4FFA74DE5C51}" type="doc">
      <dgm:prSet loTypeId="urn:microsoft.com/office/officeart/2005/8/layout/cycle4" loCatId="relationship" qsTypeId="urn:microsoft.com/office/officeart/2005/8/quickstyle/simple1" qsCatId="simple" csTypeId="urn:microsoft.com/office/officeart/2005/8/colors/accent1_2" csCatId="accent1" phldr="1"/>
      <dgm:spPr/>
      <dgm:t>
        <a:bodyPr/>
        <a:lstStyle/>
        <a:p>
          <a:endParaRPr lang="en-US"/>
        </a:p>
      </dgm:t>
    </dgm:pt>
    <dgm:pt modelId="{83860F47-2C89-4ACB-8B35-E10CB0B3B2C3}">
      <dgm:prSet phldrT="[Text]"/>
      <dgm:spPr/>
      <dgm:t>
        <a:bodyPr/>
        <a:lstStyle/>
        <a:p>
          <a:r>
            <a:rPr lang="en-US" dirty="0"/>
            <a:t>67%</a:t>
          </a:r>
        </a:p>
      </dgm:t>
    </dgm:pt>
    <dgm:pt modelId="{AA88BECC-1D10-4F39-889D-3DCEA3229B83}" type="parTrans" cxnId="{73B2DC8B-43E9-4F51-9057-630844B1E82C}">
      <dgm:prSet/>
      <dgm:spPr/>
      <dgm:t>
        <a:bodyPr/>
        <a:lstStyle/>
        <a:p>
          <a:endParaRPr lang="en-US"/>
        </a:p>
      </dgm:t>
    </dgm:pt>
    <dgm:pt modelId="{9B24F864-DD33-4AB4-B06C-1C0C609F842E}" type="sibTrans" cxnId="{73B2DC8B-43E9-4F51-9057-630844B1E82C}">
      <dgm:prSet/>
      <dgm:spPr/>
      <dgm:t>
        <a:bodyPr/>
        <a:lstStyle/>
        <a:p>
          <a:endParaRPr lang="en-US"/>
        </a:p>
      </dgm:t>
    </dgm:pt>
    <dgm:pt modelId="{C43A5793-43A3-4BE2-9301-D87522B13CFE}">
      <dgm:prSet phldrT="[Text]" custT="1"/>
      <dgm:spPr>
        <a:solidFill>
          <a:srgbClr val="92D050"/>
        </a:solidFill>
      </dgm:spPr>
      <dgm:t>
        <a:bodyPr/>
        <a:lstStyle/>
        <a:p>
          <a:pPr>
            <a:buFontTx/>
            <a:buNone/>
          </a:pPr>
          <a:r>
            <a:rPr lang="en-US" sz="1200" b="1" dirty="0"/>
            <a:t>Marking</a:t>
          </a:r>
        </a:p>
      </dgm:t>
    </dgm:pt>
    <dgm:pt modelId="{82CDC707-91F8-453A-8215-F26C2EDEAC41}" type="parTrans" cxnId="{5ED53857-6137-4D14-9215-DF3A5A6635B7}">
      <dgm:prSet/>
      <dgm:spPr/>
      <dgm:t>
        <a:bodyPr/>
        <a:lstStyle/>
        <a:p>
          <a:endParaRPr lang="en-US"/>
        </a:p>
      </dgm:t>
    </dgm:pt>
    <dgm:pt modelId="{CC45F06F-6837-4740-9E03-18A2A9055D03}" type="sibTrans" cxnId="{5ED53857-6137-4D14-9215-DF3A5A6635B7}">
      <dgm:prSet/>
      <dgm:spPr/>
      <dgm:t>
        <a:bodyPr/>
        <a:lstStyle/>
        <a:p>
          <a:endParaRPr lang="en-US"/>
        </a:p>
      </dgm:t>
    </dgm:pt>
    <dgm:pt modelId="{D7F2CC3B-A2F6-4F91-91DB-F77A6044FD2C}">
      <dgm:prSet phldrT="[Text]"/>
      <dgm:spPr/>
      <dgm:t>
        <a:bodyPr/>
        <a:lstStyle/>
        <a:p>
          <a:r>
            <a:rPr lang="en-US" dirty="0"/>
            <a:t>10%</a:t>
          </a:r>
        </a:p>
      </dgm:t>
    </dgm:pt>
    <dgm:pt modelId="{FFFE926B-025D-45B3-B89F-4A046D235E50}" type="parTrans" cxnId="{48916A61-E078-4A66-A19F-0CC005447401}">
      <dgm:prSet/>
      <dgm:spPr/>
      <dgm:t>
        <a:bodyPr/>
        <a:lstStyle/>
        <a:p>
          <a:endParaRPr lang="en-US"/>
        </a:p>
      </dgm:t>
    </dgm:pt>
    <dgm:pt modelId="{A9B97168-2334-4C2F-AA78-825C304D5840}" type="sibTrans" cxnId="{48916A61-E078-4A66-A19F-0CC005447401}">
      <dgm:prSet/>
      <dgm:spPr/>
      <dgm:t>
        <a:bodyPr/>
        <a:lstStyle/>
        <a:p>
          <a:endParaRPr lang="en-US"/>
        </a:p>
      </dgm:t>
    </dgm:pt>
    <dgm:pt modelId="{C0F45107-9BE1-4548-AD91-F1CD1D14F7C3}">
      <dgm:prSet phldrT="[Text]" custT="1"/>
      <dgm:spPr>
        <a:solidFill>
          <a:srgbClr val="FFFF00">
            <a:alpha val="90000"/>
          </a:srgbClr>
        </a:solidFill>
      </dgm:spPr>
      <dgm:t>
        <a:bodyPr/>
        <a:lstStyle/>
        <a:p>
          <a:pPr>
            <a:buNone/>
          </a:pPr>
          <a:r>
            <a:rPr lang="en-US" sz="1200" b="1" dirty="0"/>
            <a:t>ESD</a:t>
          </a:r>
        </a:p>
      </dgm:t>
    </dgm:pt>
    <dgm:pt modelId="{E4348B28-4941-4A89-9DDC-DA268C750173}" type="parTrans" cxnId="{16E69AD8-80B1-4B5F-BCB9-DF69883AE94A}">
      <dgm:prSet/>
      <dgm:spPr/>
      <dgm:t>
        <a:bodyPr/>
        <a:lstStyle/>
        <a:p>
          <a:endParaRPr lang="en-US"/>
        </a:p>
      </dgm:t>
    </dgm:pt>
    <dgm:pt modelId="{E7B8C6E3-7F95-4611-A2A0-09768C999F67}" type="sibTrans" cxnId="{16E69AD8-80B1-4B5F-BCB9-DF69883AE94A}">
      <dgm:prSet/>
      <dgm:spPr/>
      <dgm:t>
        <a:bodyPr/>
        <a:lstStyle/>
        <a:p>
          <a:endParaRPr lang="en-US"/>
        </a:p>
      </dgm:t>
    </dgm:pt>
    <dgm:pt modelId="{9392F43C-2638-4DCC-A1EC-5D77E0E53FBB}">
      <dgm:prSet phldrT="[Text]"/>
      <dgm:spPr/>
      <dgm:t>
        <a:bodyPr/>
        <a:lstStyle/>
        <a:p>
          <a:r>
            <a:rPr lang="en-US" dirty="0"/>
            <a:t>10%</a:t>
          </a:r>
        </a:p>
      </dgm:t>
    </dgm:pt>
    <dgm:pt modelId="{75CF2A76-FCCD-488C-BBAA-FB7323639FA4}" type="parTrans" cxnId="{E8903A32-367F-4F35-8CD3-467DF24F0406}">
      <dgm:prSet/>
      <dgm:spPr/>
      <dgm:t>
        <a:bodyPr/>
        <a:lstStyle/>
        <a:p>
          <a:endParaRPr lang="en-US"/>
        </a:p>
      </dgm:t>
    </dgm:pt>
    <dgm:pt modelId="{37B60898-7CED-4F27-AC51-D41B50CD3EA5}" type="sibTrans" cxnId="{E8903A32-367F-4F35-8CD3-467DF24F0406}">
      <dgm:prSet/>
      <dgm:spPr/>
      <dgm:t>
        <a:bodyPr/>
        <a:lstStyle/>
        <a:p>
          <a:endParaRPr lang="en-US"/>
        </a:p>
      </dgm:t>
    </dgm:pt>
    <dgm:pt modelId="{2CB3E0A1-36A6-49F1-9038-DFE7716E4936}">
      <dgm:prSet phldrT="[Text]" custT="1"/>
      <dgm:spPr>
        <a:solidFill>
          <a:srgbClr val="FFC000">
            <a:alpha val="90000"/>
          </a:srgbClr>
        </a:solidFill>
      </dgm:spPr>
      <dgm:t>
        <a:bodyPr/>
        <a:lstStyle/>
        <a:p>
          <a:pPr>
            <a:buFontTx/>
            <a:buNone/>
          </a:pPr>
          <a:r>
            <a:rPr lang="en-US" sz="1200" dirty="0"/>
            <a:t>    </a:t>
          </a:r>
          <a:r>
            <a:rPr lang="en-US" sz="1200" b="1" dirty="0"/>
            <a:t>WPM</a:t>
          </a:r>
        </a:p>
      </dgm:t>
    </dgm:pt>
    <dgm:pt modelId="{85E62B54-E756-4F4A-B007-1FDCCFC68F9D}" type="parTrans" cxnId="{EE02916A-ACBF-4A09-99DC-7F1833212AFB}">
      <dgm:prSet/>
      <dgm:spPr/>
      <dgm:t>
        <a:bodyPr/>
        <a:lstStyle/>
        <a:p>
          <a:endParaRPr lang="en-US"/>
        </a:p>
      </dgm:t>
    </dgm:pt>
    <dgm:pt modelId="{AE201306-0AC8-401E-93A0-99C7D113F231}" type="sibTrans" cxnId="{EE02916A-ACBF-4A09-99DC-7F1833212AFB}">
      <dgm:prSet/>
      <dgm:spPr/>
      <dgm:t>
        <a:bodyPr/>
        <a:lstStyle/>
        <a:p>
          <a:endParaRPr lang="en-US"/>
        </a:p>
      </dgm:t>
    </dgm:pt>
    <dgm:pt modelId="{D30C50D0-AF9D-4267-8C92-DF66D9BE5164}">
      <dgm:prSet phldrT="[Text]"/>
      <dgm:spPr/>
      <dgm:t>
        <a:bodyPr/>
        <a:lstStyle/>
        <a:p>
          <a:r>
            <a:rPr lang="en-US" dirty="0"/>
            <a:t>13%</a:t>
          </a:r>
        </a:p>
      </dgm:t>
    </dgm:pt>
    <dgm:pt modelId="{985E56C7-5F26-43E7-BDC9-45DB01D40FBD}" type="parTrans" cxnId="{B379990E-3C4B-4EDA-965E-F0BF3EB4D935}">
      <dgm:prSet/>
      <dgm:spPr/>
      <dgm:t>
        <a:bodyPr/>
        <a:lstStyle/>
        <a:p>
          <a:endParaRPr lang="en-US"/>
        </a:p>
      </dgm:t>
    </dgm:pt>
    <dgm:pt modelId="{2F6A99C6-7DD6-4211-B7CF-F2A10BFB0FCA}" type="sibTrans" cxnId="{B379990E-3C4B-4EDA-965E-F0BF3EB4D935}">
      <dgm:prSet/>
      <dgm:spPr/>
      <dgm:t>
        <a:bodyPr/>
        <a:lstStyle/>
        <a:p>
          <a:endParaRPr lang="en-US"/>
        </a:p>
      </dgm:t>
    </dgm:pt>
    <dgm:pt modelId="{3EF45F8B-7D2A-46CD-A32A-6E3716EBFF28}">
      <dgm:prSet phldrT="[Text]" custT="1"/>
      <dgm:spPr>
        <a:solidFill>
          <a:schemeClr val="accent2">
            <a:lumMod val="75000"/>
            <a:alpha val="90000"/>
          </a:schemeClr>
        </a:solidFill>
      </dgm:spPr>
      <dgm:t>
        <a:bodyPr/>
        <a:lstStyle/>
        <a:p>
          <a:pPr>
            <a:buFontTx/>
            <a:buNone/>
          </a:pPr>
          <a:r>
            <a:rPr lang="en-US" sz="1200" b="1" dirty="0"/>
            <a:t>Packing</a:t>
          </a:r>
        </a:p>
      </dgm:t>
    </dgm:pt>
    <dgm:pt modelId="{F0ED1428-2A17-431C-B3F9-BE3D283CA43C}" type="parTrans" cxnId="{FF1F9D55-9B7A-4916-8D4E-724337EE2347}">
      <dgm:prSet/>
      <dgm:spPr/>
      <dgm:t>
        <a:bodyPr/>
        <a:lstStyle/>
        <a:p>
          <a:endParaRPr lang="en-US"/>
        </a:p>
      </dgm:t>
    </dgm:pt>
    <dgm:pt modelId="{5916F765-0EFE-4062-9E57-4EBDDB944837}" type="sibTrans" cxnId="{FF1F9D55-9B7A-4916-8D4E-724337EE2347}">
      <dgm:prSet/>
      <dgm:spPr/>
      <dgm:t>
        <a:bodyPr/>
        <a:lstStyle/>
        <a:p>
          <a:endParaRPr lang="en-US"/>
        </a:p>
      </dgm:t>
    </dgm:pt>
    <dgm:pt modelId="{5BEE796B-7294-4DD5-BAD2-BD6D80C38664}">
      <dgm:prSet phldrT="[Text]" custT="1"/>
      <dgm:spPr>
        <a:solidFill>
          <a:schemeClr val="accent2">
            <a:lumMod val="75000"/>
            <a:alpha val="90000"/>
          </a:schemeClr>
        </a:solidFill>
      </dgm:spPr>
      <dgm:t>
        <a:bodyPr/>
        <a:lstStyle/>
        <a:p>
          <a:pPr>
            <a:buFontTx/>
            <a:buNone/>
          </a:pPr>
          <a:r>
            <a:rPr lang="en-US" sz="1200" b="1" dirty="0"/>
            <a:t>Preservation</a:t>
          </a:r>
        </a:p>
      </dgm:t>
    </dgm:pt>
    <dgm:pt modelId="{AC830C75-A5B8-4564-A59D-1670076CA2AD}" type="parTrans" cxnId="{69922A83-F54A-45EB-8649-C143A3E2FAC8}">
      <dgm:prSet/>
      <dgm:spPr/>
      <dgm:t>
        <a:bodyPr/>
        <a:lstStyle/>
        <a:p>
          <a:endParaRPr lang="en-US"/>
        </a:p>
      </dgm:t>
    </dgm:pt>
    <dgm:pt modelId="{2898F754-D7E6-43C9-B87F-2AFEF840C7C9}" type="sibTrans" cxnId="{69922A83-F54A-45EB-8649-C143A3E2FAC8}">
      <dgm:prSet/>
      <dgm:spPr/>
      <dgm:t>
        <a:bodyPr/>
        <a:lstStyle/>
        <a:p>
          <a:endParaRPr lang="en-US"/>
        </a:p>
      </dgm:t>
    </dgm:pt>
    <dgm:pt modelId="{10A6FAE4-425D-4FE1-ABA9-41410CB9C108}" type="pres">
      <dgm:prSet presAssocID="{3D002E4C-3F60-4EBE-B48F-4FFA74DE5C51}" presName="cycleMatrixDiagram" presStyleCnt="0">
        <dgm:presLayoutVars>
          <dgm:chMax val="1"/>
          <dgm:dir/>
          <dgm:animLvl val="lvl"/>
          <dgm:resizeHandles val="exact"/>
        </dgm:presLayoutVars>
      </dgm:prSet>
      <dgm:spPr/>
    </dgm:pt>
    <dgm:pt modelId="{35D13BB0-B56F-4A50-9D74-233A0FBBA898}" type="pres">
      <dgm:prSet presAssocID="{3D002E4C-3F60-4EBE-B48F-4FFA74DE5C51}" presName="children" presStyleCnt="0"/>
      <dgm:spPr/>
    </dgm:pt>
    <dgm:pt modelId="{22717F89-D333-47CF-AF69-C550FC1B0101}" type="pres">
      <dgm:prSet presAssocID="{3D002E4C-3F60-4EBE-B48F-4FFA74DE5C51}" presName="child1group" presStyleCnt="0"/>
      <dgm:spPr/>
    </dgm:pt>
    <dgm:pt modelId="{08431466-AF90-40AC-8FF1-90611A61BD3E}" type="pres">
      <dgm:prSet presAssocID="{3D002E4C-3F60-4EBE-B48F-4FFA74DE5C51}" presName="child1" presStyleLbl="bgAcc1" presStyleIdx="0" presStyleCnt="4" custScaleX="195203" custScaleY="228367" custLinFactNeighborX="-7180" custLinFactNeighborY="49078"/>
      <dgm:spPr/>
    </dgm:pt>
    <dgm:pt modelId="{BC13E693-61DE-47D2-AB69-DE98FF3463EA}" type="pres">
      <dgm:prSet presAssocID="{3D002E4C-3F60-4EBE-B48F-4FFA74DE5C51}" presName="child1Text" presStyleLbl="bgAcc1" presStyleIdx="0" presStyleCnt="4">
        <dgm:presLayoutVars>
          <dgm:bulletEnabled val="1"/>
        </dgm:presLayoutVars>
      </dgm:prSet>
      <dgm:spPr/>
    </dgm:pt>
    <dgm:pt modelId="{64EAC714-2C2A-4F03-AFD5-4A7BF37E21C3}" type="pres">
      <dgm:prSet presAssocID="{3D002E4C-3F60-4EBE-B48F-4FFA74DE5C51}" presName="child2group" presStyleCnt="0"/>
      <dgm:spPr/>
    </dgm:pt>
    <dgm:pt modelId="{7636D42E-1CE3-4A09-8BFB-B26BD94FF8CD}" type="pres">
      <dgm:prSet presAssocID="{3D002E4C-3F60-4EBE-B48F-4FFA74DE5C51}" presName="child2" presStyleLbl="bgAcc1" presStyleIdx="1" presStyleCnt="4" custScaleX="159974" custScaleY="175029" custLinFactNeighborX="7610" custLinFactNeighborY="20453"/>
      <dgm:spPr/>
    </dgm:pt>
    <dgm:pt modelId="{1353E999-5DCA-4874-A01B-C40094AB8634}" type="pres">
      <dgm:prSet presAssocID="{3D002E4C-3F60-4EBE-B48F-4FFA74DE5C51}" presName="child2Text" presStyleLbl="bgAcc1" presStyleIdx="1" presStyleCnt="4">
        <dgm:presLayoutVars>
          <dgm:bulletEnabled val="1"/>
        </dgm:presLayoutVars>
      </dgm:prSet>
      <dgm:spPr/>
    </dgm:pt>
    <dgm:pt modelId="{360CC1F7-622E-44ED-B791-76EB52444533}" type="pres">
      <dgm:prSet presAssocID="{3D002E4C-3F60-4EBE-B48F-4FFA74DE5C51}" presName="child3group" presStyleCnt="0"/>
      <dgm:spPr/>
    </dgm:pt>
    <dgm:pt modelId="{0E3E52B5-9052-4C35-8533-DEB7DFD92A95}" type="pres">
      <dgm:prSet presAssocID="{3D002E4C-3F60-4EBE-B48F-4FFA74DE5C51}" presName="child3" presStyleLbl="bgAcc1" presStyleIdx="2" presStyleCnt="4" custScaleX="167412" custScaleY="181215" custLinFactNeighborX="15711" custLinFactNeighborY="-32886"/>
      <dgm:spPr/>
    </dgm:pt>
    <dgm:pt modelId="{FC0F9F17-E385-4955-93FA-2300D6123B6D}" type="pres">
      <dgm:prSet presAssocID="{3D002E4C-3F60-4EBE-B48F-4FFA74DE5C51}" presName="child3Text" presStyleLbl="bgAcc1" presStyleIdx="2" presStyleCnt="4">
        <dgm:presLayoutVars>
          <dgm:bulletEnabled val="1"/>
        </dgm:presLayoutVars>
      </dgm:prSet>
      <dgm:spPr/>
    </dgm:pt>
    <dgm:pt modelId="{A223885A-6F46-4247-B71C-80394191ADFD}" type="pres">
      <dgm:prSet presAssocID="{3D002E4C-3F60-4EBE-B48F-4FFA74DE5C51}" presName="child4group" presStyleCnt="0"/>
      <dgm:spPr/>
    </dgm:pt>
    <dgm:pt modelId="{0D4B10BB-25C1-42E7-8238-FCB077C76ABD}" type="pres">
      <dgm:prSet presAssocID="{3D002E4C-3F60-4EBE-B48F-4FFA74DE5C51}" presName="child4" presStyleLbl="bgAcc1" presStyleIdx="3" presStyleCnt="4" custScaleX="206586" custScaleY="121975" custLinFactNeighborX="-1293" custLinFactNeighborY="-5940"/>
      <dgm:spPr/>
    </dgm:pt>
    <dgm:pt modelId="{0309488B-7A3B-4CDA-8484-39DEEA344BEA}" type="pres">
      <dgm:prSet presAssocID="{3D002E4C-3F60-4EBE-B48F-4FFA74DE5C51}" presName="child4Text" presStyleLbl="bgAcc1" presStyleIdx="3" presStyleCnt="4">
        <dgm:presLayoutVars>
          <dgm:bulletEnabled val="1"/>
        </dgm:presLayoutVars>
      </dgm:prSet>
      <dgm:spPr/>
    </dgm:pt>
    <dgm:pt modelId="{C57FF530-44F6-40DA-8EC7-1E53765C4747}" type="pres">
      <dgm:prSet presAssocID="{3D002E4C-3F60-4EBE-B48F-4FFA74DE5C51}" presName="childPlaceholder" presStyleCnt="0"/>
      <dgm:spPr/>
    </dgm:pt>
    <dgm:pt modelId="{6E2C19E9-FF6C-4945-8AC8-CEA5C0FA923B}" type="pres">
      <dgm:prSet presAssocID="{3D002E4C-3F60-4EBE-B48F-4FFA74DE5C51}" presName="circle" presStyleCnt="0"/>
      <dgm:spPr/>
    </dgm:pt>
    <dgm:pt modelId="{B8B3E079-C833-4C64-83CE-704C189D83CA}" type="pres">
      <dgm:prSet presAssocID="{3D002E4C-3F60-4EBE-B48F-4FFA74DE5C51}" presName="quadrant1" presStyleLbl="node1" presStyleIdx="0" presStyleCnt="4">
        <dgm:presLayoutVars>
          <dgm:chMax val="1"/>
          <dgm:bulletEnabled val="1"/>
        </dgm:presLayoutVars>
      </dgm:prSet>
      <dgm:spPr/>
    </dgm:pt>
    <dgm:pt modelId="{2CF9AF8B-C07D-4490-85E1-EFCE8579ABB5}" type="pres">
      <dgm:prSet presAssocID="{3D002E4C-3F60-4EBE-B48F-4FFA74DE5C51}" presName="quadrant2" presStyleLbl="node1" presStyleIdx="1" presStyleCnt="4">
        <dgm:presLayoutVars>
          <dgm:chMax val="1"/>
          <dgm:bulletEnabled val="1"/>
        </dgm:presLayoutVars>
      </dgm:prSet>
      <dgm:spPr/>
    </dgm:pt>
    <dgm:pt modelId="{C6D4BF01-93F2-4663-8465-4C09CC796DEA}" type="pres">
      <dgm:prSet presAssocID="{3D002E4C-3F60-4EBE-B48F-4FFA74DE5C51}" presName="quadrant3" presStyleLbl="node1" presStyleIdx="2" presStyleCnt="4">
        <dgm:presLayoutVars>
          <dgm:chMax val="1"/>
          <dgm:bulletEnabled val="1"/>
        </dgm:presLayoutVars>
      </dgm:prSet>
      <dgm:spPr/>
    </dgm:pt>
    <dgm:pt modelId="{2E1E914A-C90D-429E-B882-BDD36A227031}" type="pres">
      <dgm:prSet presAssocID="{3D002E4C-3F60-4EBE-B48F-4FFA74DE5C51}" presName="quadrant4" presStyleLbl="node1" presStyleIdx="3" presStyleCnt="4" custLinFactNeighborX="-842">
        <dgm:presLayoutVars>
          <dgm:chMax val="1"/>
          <dgm:bulletEnabled val="1"/>
        </dgm:presLayoutVars>
      </dgm:prSet>
      <dgm:spPr/>
    </dgm:pt>
    <dgm:pt modelId="{9CD7B36C-F755-4ED6-9DD6-099730955812}" type="pres">
      <dgm:prSet presAssocID="{3D002E4C-3F60-4EBE-B48F-4FFA74DE5C51}" presName="quadrantPlaceholder" presStyleCnt="0"/>
      <dgm:spPr/>
    </dgm:pt>
    <dgm:pt modelId="{CDD692AF-C9ED-4880-909B-BE7DAA42648C}" type="pres">
      <dgm:prSet presAssocID="{3D002E4C-3F60-4EBE-B48F-4FFA74DE5C51}" presName="center1" presStyleLbl="fgShp" presStyleIdx="0" presStyleCnt="2"/>
      <dgm:spPr/>
    </dgm:pt>
    <dgm:pt modelId="{2D77B000-9BEF-4F75-9E7A-B1CB5A75EADA}" type="pres">
      <dgm:prSet presAssocID="{3D002E4C-3F60-4EBE-B48F-4FFA74DE5C51}" presName="center2" presStyleLbl="fgShp" presStyleIdx="1" presStyleCnt="2"/>
      <dgm:spPr/>
    </dgm:pt>
  </dgm:ptLst>
  <dgm:cxnLst>
    <dgm:cxn modelId="{8F2FB403-B2C9-4B8A-99B2-2F8EE4583417}" type="presOf" srcId="{D7F2CC3B-A2F6-4F91-91DB-F77A6044FD2C}" destId="{2CF9AF8B-C07D-4490-85E1-EFCE8579ABB5}" srcOrd="0" destOrd="0" presId="urn:microsoft.com/office/officeart/2005/8/layout/cycle4"/>
    <dgm:cxn modelId="{B379990E-3C4B-4EDA-965E-F0BF3EB4D935}" srcId="{3D002E4C-3F60-4EBE-B48F-4FFA74DE5C51}" destId="{D30C50D0-AF9D-4267-8C92-DF66D9BE5164}" srcOrd="3" destOrd="0" parTransId="{985E56C7-5F26-43E7-BDC9-45DB01D40FBD}" sibTransId="{2F6A99C6-7DD6-4211-B7CF-F2A10BFB0FCA}"/>
    <dgm:cxn modelId="{EEE47E13-AADB-470B-9D8E-FCA350415E4D}" type="presOf" srcId="{5BEE796B-7294-4DD5-BAD2-BD6D80C38664}" destId="{0309488B-7A3B-4CDA-8484-39DEEA344BEA}" srcOrd="1" destOrd="1" presId="urn:microsoft.com/office/officeart/2005/8/layout/cycle4"/>
    <dgm:cxn modelId="{F9350228-CFDE-4EE9-AE34-819D68B24782}" type="presOf" srcId="{C43A5793-43A3-4BE2-9301-D87522B13CFE}" destId="{BC13E693-61DE-47D2-AB69-DE98FF3463EA}" srcOrd="1" destOrd="0" presId="urn:microsoft.com/office/officeart/2005/8/layout/cycle4"/>
    <dgm:cxn modelId="{E8903A32-367F-4F35-8CD3-467DF24F0406}" srcId="{3D002E4C-3F60-4EBE-B48F-4FFA74DE5C51}" destId="{9392F43C-2638-4DCC-A1EC-5D77E0E53FBB}" srcOrd="2" destOrd="0" parTransId="{75CF2A76-FCCD-488C-BBAA-FB7323639FA4}" sibTransId="{37B60898-7CED-4F27-AC51-D41B50CD3EA5}"/>
    <dgm:cxn modelId="{A278CC3C-45B2-4E25-B53F-CF21066E3A86}" type="presOf" srcId="{9392F43C-2638-4DCC-A1EC-5D77E0E53FBB}" destId="{C6D4BF01-93F2-4663-8465-4C09CC796DEA}" srcOrd="0" destOrd="0" presId="urn:microsoft.com/office/officeart/2005/8/layout/cycle4"/>
    <dgm:cxn modelId="{1918725E-0ABB-4A66-B595-1A27D6282C2D}" type="presOf" srcId="{3EF45F8B-7D2A-46CD-A32A-6E3716EBFF28}" destId="{0309488B-7A3B-4CDA-8484-39DEEA344BEA}" srcOrd="1" destOrd="0" presId="urn:microsoft.com/office/officeart/2005/8/layout/cycle4"/>
    <dgm:cxn modelId="{48916A61-E078-4A66-A19F-0CC005447401}" srcId="{3D002E4C-3F60-4EBE-B48F-4FFA74DE5C51}" destId="{D7F2CC3B-A2F6-4F91-91DB-F77A6044FD2C}" srcOrd="1" destOrd="0" parTransId="{FFFE926B-025D-45B3-B89F-4A046D235E50}" sibTransId="{A9B97168-2334-4C2F-AA78-825C304D5840}"/>
    <dgm:cxn modelId="{6003A369-13F7-460A-B7C3-C5B0FB240FDF}" type="presOf" srcId="{3EF45F8B-7D2A-46CD-A32A-6E3716EBFF28}" destId="{0D4B10BB-25C1-42E7-8238-FCB077C76ABD}" srcOrd="0" destOrd="0" presId="urn:microsoft.com/office/officeart/2005/8/layout/cycle4"/>
    <dgm:cxn modelId="{EE02916A-ACBF-4A09-99DC-7F1833212AFB}" srcId="{9392F43C-2638-4DCC-A1EC-5D77E0E53FBB}" destId="{2CB3E0A1-36A6-49F1-9038-DFE7716E4936}" srcOrd="0" destOrd="0" parTransId="{85E62B54-E756-4F4A-B007-1FDCCFC68F9D}" sibTransId="{AE201306-0AC8-401E-93A0-99C7D113F231}"/>
    <dgm:cxn modelId="{92B2634B-38FE-45F9-94A3-65E877DB51CA}" type="presOf" srcId="{3D002E4C-3F60-4EBE-B48F-4FFA74DE5C51}" destId="{10A6FAE4-425D-4FE1-ABA9-41410CB9C108}" srcOrd="0" destOrd="0" presId="urn:microsoft.com/office/officeart/2005/8/layout/cycle4"/>
    <dgm:cxn modelId="{C5DE2155-AC57-4FB0-8DDD-E1C418F7D8F7}" type="presOf" srcId="{2CB3E0A1-36A6-49F1-9038-DFE7716E4936}" destId="{FC0F9F17-E385-4955-93FA-2300D6123B6D}" srcOrd="1" destOrd="0" presId="urn:microsoft.com/office/officeart/2005/8/layout/cycle4"/>
    <dgm:cxn modelId="{FF1F9D55-9B7A-4916-8D4E-724337EE2347}" srcId="{D30C50D0-AF9D-4267-8C92-DF66D9BE5164}" destId="{3EF45F8B-7D2A-46CD-A32A-6E3716EBFF28}" srcOrd="0" destOrd="0" parTransId="{F0ED1428-2A17-431C-B3F9-BE3D283CA43C}" sibTransId="{5916F765-0EFE-4062-9E57-4EBDDB944837}"/>
    <dgm:cxn modelId="{5ED53857-6137-4D14-9215-DF3A5A6635B7}" srcId="{83860F47-2C89-4ACB-8B35-E10CB0B3B2C3}" destId="{C43A5793-43A3-4BE2-9301-D87522B13CFE}" srcOrd="0" destOrd="0" parTransId="{82CDC707-91F8-453A-8215-F26C2EDEAC41}" sibTransId="{CC45F06F-6837-4740-9E03-18A2A9055D03}"/>
    <dgm:cxn modelId="{69922A83-F54A-45EB-8649-C143A3E2FAC8}" srcId="{D30C50D0-AF9D-4267-8C92-DF66D9BE5164}" destId="{5BEE796B-7294-4DD5-BAD2-BD6D80C38664}" srcOrd="1" destOrd="0" parTransId="{AC830C75-A5B8-4564-A59D-1670076CA2AD}" sibTransId="{2898F754-D7E6-43C9-B87F-2AFEF840C7C9}"/>
    <dgm:cxn modelId="{AB7B4889-55D1-434B-8EDB-D4823A7AB262}" type="presOf" srcId="{C0F45107-9BE1-4548-AD91-F1CD1D14F7C3}" destId="{7636D42E-1CE3-4A09-8BFB-B26BD94FF8CD}" srcOrd="0" destOrd="0" presId="urn:microsoft.com/office/officeart/2005/8/layout/cycle4"/>
    <dgm:cxn modelId="{73B2DC8B-43E9-4F51-9057-630844B1E82C}" srcId="{3D002E4C-3F60-4EBE-B48F-4FFA74DE5C51}" destId="{83860F47-2C89-4ACB-8B35-E10CB0B3B2C3}" srcOrd="0" destOrd="0" parTransId="{AA88BECC-1D10-4F39-889D-3DCEA3229B83}" sibTransId="{9B24F864-DD33-4AB4-B06C-1C0C609F842E}"/>
    <dgm:cxn modelId="{2202E8A4-C65B-4BF4-BCA3-0E5D585FC5E2}" type="presOf" srcId="{D30C50D0-AF9D-4267-8C92-DF66D9BE5164}" destId="{2E1E914A-C90D-429E-B882-BDD36A227031}" srcOrd="0" destOrd="0" presId="urn:microsoft.com/office/officeart/2005/8/layout/cycle4"/>
    <dgm:cxn modelId="{86FDA1B5-C908-48FB-BA80-C90E895827E8}" type="presOf" srcId="{5BEE796B-7294-4DD5-BAD2-BD6D80C38664}" destId="{0D4B10BB-25C1-42E7-8238-FCB077C76ABD}" srcOrd="0" destOrd="1" presId="urn:microsoft.com/office/officeart/2005/8/layout/cycle4"/>
    <dgm:cxn modelId="{6BBED8B5-69E3-4072-9B5F-710F0A9DEAAB}" type="presOf" srcId="{C43A5793-43A3-4BE2-9301-D87522B13CFE}" destId="{08431466-AF90-40AC-8FF1-90611A61BD3E}" srcOrd="0" destOrd="0" presId="urn:microsoft.com/office/officeart/2005/8/layout/cycle4"/>
    <dgm:cxn modelId="{38A7FAC7-1351-4D32-A387-4C5872826CB4}" type="presOf" srcId="{2CB3E0A1-36A6-49F1-9038-DFE7716E4936}" destId="{0E3E52B5-9052-4C35-8533-DEB7DFD92A95}" srcOrd="0" destOrd="0" presId="urn:microsoft.com/office/officeart/2005/8/layout/cycle4"/>
    <dgm:cxn modelId="{16E69AD8-80B1-4B5F-BCB9-DF69883AE94A}" srcId="{D7F2CC3B-A2F6-4F91-91DB-F77A6044FD2C}" destId="{C0F45107-9BE1-4548-AD91-F1CD1D14F7C3}" srcOrd="0" destOrd="0" parTransId="{E4348B28-4941-4A89-9DDC-DA268C750173}" sibTransId="{E7B8C6E3-7F95-4611-A2A0-09768C999F67}"/>
    <dgm:cxn modelId="{60FD66F9-D17F-4202-8F5A-4CEBF704817B}" type="presOf" srcId="{83860F47-2C89-4ACB-8B35-E10CB0B3B2C3}" destId="{B8B3E079-C833-4C64-83CE-704C189D83CA}" srcOrd="0" destOrd="0" presId="urn:microsoft.com/office/officeart/2005/8/layout/cycle4"/>
    <dgm:cxn modelId="{19E62FFC-AD52-453B-9855-E4AC6EEB1193}" type="presOf" srcId="{C0F45107-9BE1-4548-AD91-F1CD1D14F7C3}" destId="{1353E999-5DCA-4874-A01B-C40094AB8634}" srcOrd="1" destOrd="0" presId="urn:microsoft.com/office/officeart/2005/8/layout/cycle4"/>
    <dgm:cxn modelId="{58F57ECE-7CE5-4E58-A491-F0C1EA277658}" type="presParOf" srcId="{10A6FAE4-425D-4FE1-ABA9-41410CB9C108}" destId="{35D13BB0-B56F-4A50-9D74-233A0FBBA898}" srcOrd="0" destOrd="0" presId="urn:microsoft.com/office/officeart/2005/8/layout/cycle4"/>
    <dgm:cxn modelId="{337AC6A6-593A-4498-85FC-F057730BC0CD}" type="presParOf" srcId="{35D13BB0-B56F-4A50-9D74-233A0FBBA898}" destId="{22717F89-D333-47CF-AF69-C550FC1B0101}" srcOrd="0" destOrd="0" presId="urn:microsoft.com/office/officeart/2005/8/layout/cycle4"/>
    <dgm:cxn modelId="{E891C4DB-9AA9-41A3-AA47-02D1AB372927}" type="presParOf" srcId="{22717F89-D333-47CF-AF69-C550FC1B0101}" destId="{08431466-AF90-40AC-8FF1-90611A61BD3E}" srcOrd="0" destOrd="0" presId="urn:microsoft.com/office/officeart/2005/8/layout/cycle4"/>
    <dgm:cxn modelId="{5AC1A9D1-B9EE-4D9F-828F-3AE723035148}" type="presParOf" srcId="{22717F89-D333-47CF-AF69-C550FC1B0101}" destId="{BC13E693-61DE-47D2-AB69-DE98FF3463EA}" srcOrd="1" destOrd="0" presId="urn:microsoft.com/office/officeart/2005/8/layout/cycle4"/>
    <dgm:cxn modelId="{A844B626-C214-4A40-A5BA-31F1578A846C}" type="presParOf" srcId="{35D13BB0-B56F-4A50-9D74-233A0FBBA898}" destId="{64EAC714-2C2A-4F03-AFD5-4A7BF37E21C3}" srcOrd="1" destOrd="0" presId="urn:microsoft.com/office/officeart/2005/8/layout/cycle4"/>
    <dgm:cxn modelId="{C624BAAE-888D-4FDE-8CD5-82E932D76045}" type="presParOf" srcId="{64EAC714-2C2A-4F03-AFD5-4A7BF37E21C3}" destId="{7636D42E-1CE3-4A09-8BFB-B26BD94FF8CD}" srcOrd="0" destOrd="0" presId="urn:microsoft.com/office/officeart/2005/8/layout/cycle4"/>
    <dgm:cxn modelId="{D2BBAC44-8DEF-42F0-A321-727FA42991B1}" type="presParOf" srcId="{64EAC714-2C2A-4F03-AFD5-4A7BF37E21C3}" destId="{1353E999-5DCA-4874-A01B-C40094AB8634}" srcOrd="1" destOrd="0" presId="urn:microsoft.com/office/officeart/2005/8/layout/cycle4"/>
    <dgm:cxn modelId="{6CB0A8E9-3330-4A16-B0C2-F0AABC035916}" type="presParOf" srcId="{35D13BB0-B56F-4A50-9D74-233A0FBBA898}" destId="{360CC1F7-622E-44ED-B791-76EB52444533}" srcOrd="2" destOrd="0" presId="urn:microsoft.com/office/officeart/2005/8/layout/cycle4"/>
    <dgm:cxn modelId="{7DFB293A-83A9-49B9-BFB4-FEA681754EBF}" type="presParOf" srcId="{360CC1F7-622E-44ED-B791-76EB52444533}" destId="{0E3E52B5-9052-4C35-8533-DEB7DFD92A95}" srcOrd="0" destOrd="0" presId="urn:microsoft.com/office/officeart/2005/8/layout/cycle4"/>
    <dgm:cxn modelId="{724804BF-94FA-4C3F-801B-8438653C79AA}" type="presParOf" srcId="{360CC1F7-622E-44ED-B791-76EB52444533}" destId="{FC0F9F17-E385-4955-93FA-2300D6123B6D}" srcOrd="1" destOrd="0" presId="urn:microsoft.com/office/officeart/2005/8/layout/cycle4"/>
    <dgm:cxn modelId="{406BA968-F3EE-484C-83EB-C11526F88433}" type="presParOf" srcId="{35D13BB0-B56F-4A50-9D74-233A0FBBA898}" destId="{A223885A-6F46-4247-B71C-80394191ADFD}" srcOrd="3" destOrd="0" presId="urn:microsoft.com/office/officeart/2005/8/layout/cycle4"/>
    <dgm:cxn modelId="{39791EE4-8686-4340-9772-89C5C18ACB7A}" type="presParOf" srcId="{A223885A-6F46-4247-B71C-80394191ADFD}" destId="{0D4B10BB-25C1-42E7-8238-FCB077C76ABD}" srcOrd="0" destOrd="0" presId="urn:microsoft.com/office/officeart/2005/8/layout/cycle4"/>
    <dgm:cxn modelId="{7AA8C777-84F4-4C5F-A7D0-0DC7AA7AFCD8}" type="presParOf" srcId="{A223885A-6F46-4247-B71C-80394191ADFD}" destId="{0309488B-7A3B-4CDA-8484-39DEEA344BEA}" srcOrd="1" destOrd="0" presId="urn:microsoft.com/office/officeart/2005/8/layout/cycle4"/>
    <dgm:cxn modelId="{265F2A0E-C4E2-4651-A98C-4797250909DC}" type="presParOf" srcId="{35D13BB0-B56F-4A50-9D74-233A0FBBA898}" destId="{C57FF530-44F6-40DA-8EC7-1E53765C4747}" srcOrd="4" destOrd="0" presId="urn:microsoft.com/office/officeart/2005/8/layout/cycle4"/>
    <dgm:cxn modelId="{191735F3-28C9-4152-AE6A-1E9C375B5E9B}" type="presParOf" srcId="{10A6FAE4-425D-4FE1-ABA9-41410CB9C108}" destId="{6E2C19E9-FF6C-4945-8AC8-CEA5C0FA923B}" srcOrd="1" destOrd="0" presId="urn:microsoft.com/office/officeart/2005/8/layout/cycle4"/>
    <dgm:cxn modelId="{9F3F19CF-1E8B-41D4-B1C0-8574BDAD68DF}" type="presParOf" srcId="{6E2C19E9-FF6C-4945-8AC8-CEA5C0FA923B}" destId="{B8B3E079-C833-4C64-83CE-704C189D83CA}" srcOrd="0" destOrd="0" presId="urn:microsoft.com/office/officeart/2005/8/layout/cycle4"/>
    <dgm:cxn modelId="{2D650B0D-AD7C-4D83-A2C9-A02B54341746}" type="presParOf" srcId="{6E2C19E9-FF6C-4945-8AC8-CEA5C0FA923B}" destId="{2CF9AF8B-C07D-4490-85E1-EFCE8579ABB5}" srcOrd="1" destOrd="0" presId="urn:microsoft.com/office/officeart/2005/8/layout/cycle4"/>
    <dgm:cxn modelId="{0A928A61-A07B-4D5B-BBF0-CB2F304627D1}" type="presParOf" srcId="{6E2C19E9-FF6C-4945-8AC8-CEA5C0FA923B}" destId="{C6D4BF01-93F2-4663-8465-4C09CC796DEA}" srcOrd="2" destOrd="0" presId="urn:microsoft.com/office/officeart/2005/8/layout/cycle4"/>
    <dgm:cxn modelId="{095CA03F-1645-4AD2-8EEF-FDC9B136C239}" type="presParOf" srcId="{6E2C19E9-FF6C-4945-8AC8-CEA5C0FA923B}" destId="{2E1E914A-C90D-429E-B882-BDD36A227031}" srcOrd="3" destOrd="0" presId="urn:microsoft.com/office/officeart/2005/8/layout/cycle4"/>
    <dgm:cxn modelId="{E1589ADB-61AF-4C65-AD5F-658FC7051674}" type="presParOf" srcId="{6E2C19E9-FF6C-4945-8AC8-CEA5C0FA923B}" destId="{9CD7B36C-F755-4ED6-9DD6-099730955812}" srcOrd="4" destOrd="0" presId="urn:microsoft.com/office/officeart/2005/8/layout/cycle4"/>
    <dgm:cxn modelId="{B8CCA56A-0355-4395-9293-E9E71A34060B}" type="presParOf" srcId="{10A6FAE4-425D-4FE1-ABA9-41410CB9C108}" destId="{CDD692AF-C9ED-4880-909B-BE7DAA42648C}" srcOrd="2" destOrd="0" presId="urn:microsoft.com/office/officeart/2005/8/layout/cycle4"/>
    <dgm:cxn modelId="{1626C4D0-CE3C-426C-AA8B-BAA892225CF6}" type="presParOf" srcId="{10A6FAE4-425D-4FE1-ABA9-41410CB9C108}" destId="{2D77B000-9BEF-4F75-9E7A-B1CB5A75EADA}"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98F151-5DD8-4441-B920-CF620806D3E4}">
      <dsp:nvSpPr>
        <dsp:cNvPr id="0" name=""/>
        <dsp:cNvSpPr/>
      </dsp:nvSpPr>
      <dsp:spPr>
        <a:xfrm rot="5400000">
          <a:off x="140483" y="0"/>
          <a:ext cx="4605867" cy="4605867"/>
        </a:xfrm>
        <a:prstGeom prst="triangle">
          <a:avLst/>
        </a:prstGeom>
        <a:blipFill rotWithShape="0">
          <a:blip xmlns:r="http://schemas.openxmlformats.org/officeDocument/2006/relationships" r:embed="rId1"/>
          <a:tile tx="0" ty="0" sx="100000" sy="100000" flip="none" algn="tl"/>
        </a:blipFill>
        <a:ln w="12700" cap="flat" cmpd="sng" algn="ctr">
          <a:solidFill>
            <a:schemeClr val="lt1">
              <a:hueOff val="0"/>
              <a:satOff val="0"/>
              <a:lumOff val="0"/>
              <a:alphaOff val="0"/>
            </a:schemeClr>
          </a:solidFill>
          <a:prstDash val="solid"/>
          <a:miter lim="800000"/>
        </a:ln>
        <a:effectLst>
          <a:glow rad="127000">
            <a:schemeClr val="accent4">
              <a:lumMod val="50000"/>
            </a:schemeClr>
          </a:glow>
        </a:effectLst>
      </dsp:spPr>
      <dsp:style>
        <a:lnRef idx="2">
          <a:scrgbClr r="0" g="0" b="0"/>
        </a:lnRef>
        <a:fillRef idx="1">
          <a:scrgbClr r="0" g="0" b="0"/>
        </a:fillRef>
        <a:effectRef idx="0">
          <a:scrgbClr r="0" g="0" b="0"/>
        </a:effectRef>
        <a:fontRef idx="minor">
          <a:schemeClr val="lt1"/>
        </a:fontRef>
      </dsp:style>
    </dsp:sp>
    <dsp:sp modelId="{4165D246-CAC8-4AE0-9455-4E1D443A6810}">
      <dsp:nvSpPr>
        <dsp:cNvPr id="0" name=""/>
        <dsp:cNvSpPr/>
      </dsp:nvSpPr>
      <dsp:spPr>
        <a:xfrm>
          <a:off x="2370959" y="443631"/>
          <a:ext cx="6322754" cy="109029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a:t>FOCUS: </a:t>
          </a:r>
          <a:r>
            <a:rPr lang="en-US" sz="1200" kern="1200" dirty="0"/>
            <a:t>Defines DLA Field Activities responsibilities concerning the packaging of DLA managed material, to be </a:t>
          </a:r>
          <a:r>
            <a:rPr lang="en-US" sz="1200" b="1" kern="1200" dirty="0"/>
            <a:t>procured, stored, </a:t>
          </a:r>
          <a:r>
            <a:rPr lang="en-US" sz="1200" kern="1200" dirty="0"/>
            <a:t>and </a:t>
          </a:r>
          <a:r>
            <a:rPr lang="en-US" sz="1200" b="1" kern="1200" dirty="0"/>
            <a:t>shipped</a:t>
          </a:r>
          <a:r>
            <a:rPr lang="en-US" sz="1200" kern="1200" dirty="0"/>
            <a:t> with </a:t>
          </a:r>
          <a:r>
            <a:rPr lang="en-US" sz="1200" b="1" kern="1200" dirty="0"/>
            <a:t>adequate, continuous protection at the lowest overall cost</a:t>
          </a:r>
          <a:r>
            <a:rPr lang="en-US" sz="1200" kern="1200" dirty="0"/>
            <a:t>. </a:t>
          </a:r>
        </a:p>
      </dsp:txBody>
      <dsp:txXfrm>
        <a:off x="2424183" y="496855"/>
        <a:ext cx="6216306" cy="983847"/>
      </dsp:txXfrm>
    </dsp:sp>
    <dsp:sp modelId="{16E10DAA-ABFE-4312-A123-F66A46AC30FE}">
      <dsp:nvSpPr>
        <dsp:cNvPr id="0" name=""/>
        <dsp:cNvSpPr/>
      </dsp:nvSpPr>
      <dsp:spPr>
        <a:xfrm>
          <a:off x="2346275" y="1689642"/>
          <a:ext cx="6347094" cy="109029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EXPECT</a:t>
          </a:r>
          <a:r>
            <a:rPr lang="en-US" sz="1200" b="1" kern="1200" dirty="0"/>
            <a:t>ED RESULTS</a:t>
          </a:r>
          <a:r>
            <a:rPr lang="en-US" sz="1200" kern="1200" dirty="0"/>
            <a:t>: Material is procured </a:t>
          </a:r>
          <a:r>
            <a:rPr lang="en-US" sz="1200" b="1" kern="1200" dirty="0"/>
            <a:t>fully packaged and marked </a:t>
          </a:r>
          <a:r>
            <a:rPr lang="en-US" sz="1200" kern="1200" dirty="0"/>
            <a:t>in a </a:t>
          </a:r>
          <a:r>
            <a:rPr lang="en-US" sz="1200" b="1" kern="1200" dirty="0"/>
            <a:t>ready-for-issue</a:t>
          </a:r>
          <a:r>
            <a:rPr lang="en-US" sz="1200" kern="1200" dirty="0"/>
            <a:t> state. Products must arrive at ultimate consignee’s (user) designation in </a:t>
          </a:r>
          <a:r>
            <a:rPr lang="en-US" sz="1200" b="1" kern="1200" dirty="0"/>
            <a:t>serviceable condition</a:t>
          </a:r>
          <a:r>
            <a:rPr lang="en-US" sz="1200" kern="1200" dirty="0"/>
            <a:t>. </a:t>
          </a:r>
        </a:p>
      </dsp:txBody>
      <dsp:txXfrm>
        <a:off x="2399499" y="1742866"/>
        <a:ext cx="6240646" cy="983847"/>
      </dsp:txXfrm>
    </dsp:sp>
    <dsp:sp modelId="{48D3D85F-6F7F-4C81-82D4-DD77EBB77360}">
      <dsp:nvSpPr>
        <dsp:cNvPr id="0" name=""/>
        <dsp:cNvSpPr/>
      </dsp:nvSpPr>
      <dsp:spPr>
        <a:xfrm>
          <a:off x="2339269" y="2967030"/>
          <a:ext cx="6327215" cy="109029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a:t>INNOVATION</a:t>
          </a:r>
          <a:r>
            <a:rPr lang="en-US" sz="1200" kern="1200" dirty="0"/>
            <a:t>: Contractors are encouraged to use </a:t>
          </a:r>
          <a:r>
            <a:rPr lang="en-US" sz="1200" b="1" kern="1200" dirty="0"/>
            <a:t>state-of-the-art </a:t>
          </a:r>
          <a:r>
            <a:rPr lang="en-US" sz="1200" kern="1200" dirty="0"/>
            <a:t>materials, processes, and equipment in accordance with contract requirements. </a:t>
          </a:r>
        </a:p>
      </dsp:txBody>
      <dsp:txXfrm>
        <a:off x="2392493" y="3020254"/>
        <a:ext cx="6220767" cy="9838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98F151-5DD8-4441-B920-CF620806D3E4}">
      <dsp:nvSpPr>
        <dsp:cNvPr id="0" name=""/>
        <dsp:cNvSpPr/>
      </dsp:nvSpPr>
      <dsp:spPr>
        <a:xfrm rot="5400000">
          <a:off x="44861" y="1441728"/>
          <a:ext cx="1638675" cy="1728397"/>
        </a:xfrm>
        <a:prstGeom prst="leftRightUpArrow">
          <a:avLst/>
        </a:prstGeom>
        <a:solidFill>
          <a:srgbClr val="171610"/>
        </a:solidFill>
        <a:ln w="12700" cap="flat" cmpd="sng" algn="ctr">
          <a:solidFill>
            <a:schemeClr val="lt1">
              <a:hueOff val="0"/>
              <a:satOff val="0"/>
              <a:lumOff val="0"/>
              <a:alphaOff val="0"/>
            </a:schemeClr>
          </a:solidFill>
          <a:prstDash val="solid"/>
          <a:miter lim="800000"/>
        </a:ln>
        <a:effectLst>
          <a:glow rad="127000">
            <a:schemeClr val="accent4">
              <a:lumMod val="50000"/>
            </a:schemeClr>
          </a:glow>
        </a:effectLst>
      </dsp:spPr>
      <dsp:style>
        <a:lnRef idx="2">
          <a:scrgbClr r="0" g="0" b="0"/>
        </a:lnRef>
        <a:fillRef idx="1">
          <a:scrgbClr r="0" g="0" b="0"/>
        </a:fillRef>
        <a:effectRef idx="0">
          <a:scrgbClr r="0" g="0" b="0"/>
        </a:effectRef>
        <a:fontRef idx="minor">
          <a:schemeClr val="lt1"/>
        </a:fontRef>
      </dsp:style>
    </dsp:sp>
    <dsp:sp modelId="{4165D246-CAC8-4AE0-9455-4E1D443A6810}">
      <dsp:nvSpPr>
        <dsp:cNvPr id="0" name=""/>
        <dsp:cNvSpPr/>
      </dsp:nvSpPr>
      <dsp:spPr>
        <a:xfrm>
          <a:off x="0" y="279235"/>
          <a:ext cx="9093199" cy="107731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a:solidFill>
                <a:schemeClr val="tx1"/>
              </a:solidFill>
            </a:rPr>
            <a:t>MIL-STD-2073-1E: </a:t>
          </a:r>
          <a:r>
            <a:rPr lang="en-US" sz="1200" b="1" i="1" kern="1200" dirty="0">
              <a:solidFill>
                <a:schemeClr val="tx1"/>
              </a:solidFill>
              <a:latin typeface="Arial"/>
              <a:cs typeface="Arial"/>
            </a:rPr>
            <a:t>Standard</a:t>
          </a:r>
          <a:r>
            <a:rPr lang="en-US" sz="1200" b="1" i="1" kern="1200" spc="-55" dirty="0">
              <a:solidFill>
                <a:schemeClr val="tx1"/>
              </a:solidFill>
              <a:latin typeface="Arial"/>
              <a:cs typeface="Arial"/>
            </a:rPr>
            <a:t> </a:t>
          </a:r>
          <a:r>
            <a:rPr lang="en-US" sz="1200" b="1" i="1" kern="1200" dirty="0">
              <a:solidFill>
                <a:schemeClr val="tx1"/>
              </a:solidFill>
              <a:latin typeface="Arial"/>
              <a:cs typeface="Arial"/>
            </a:rPr>
            <a:t>Practice</a:t>
          </a:r>
          <a:r>
            <a:rPr lang="en-US" sz="1200" b="1" i="1" kern="1200" spc="-40" dirty="0">
              <a:solidFill>
                <a:schemeClr val="tx1"/>
              </a:solidFill>
              <a:latin typeface="Arial"/>
              <a:cs typeface="Arial"/>
            </a:rPr>
            <a:t> </a:t>
          </a:r>
          <a:r>
            <a:rPr lang="en-US" sz="1200" b="1" i="1" kern="1200" dirty="0">
              <a:solidFill>
                <a:schemeClr val="tx1"/>
              </a:solidFill>
              <a:latin typeface="Arial"/>
              <a:cs typeface="Arial"/>
            </a:rPr>
            <a:t>for</a:t>
          </a:r>
          <a:r>
            <a:rPr lang="en-US" sz="1200" b="1" i="1" kern="1200" spc="-45" dirty="0">
              <a:solidFill>
                <a:schemeClr val="tx1"/>
              </a:solidFill>
              <a:latin typeface="Arial"/>
              <a:cs typeface="Arial"/>
            </a:rPr>
            <a:t> </a:t>
          </a:r>
          <a:r>
            <a:rPr lang="en-US" sz="1200" b="1" i="1" kern="1200" dirty="0">
              <a:solidFill>
                <a:schemeClr val="tx1"/>
              </a:solidFill>
              <a:latin typeface="Arial"/>
              <a:cs typeface="Arial"/>
            </a:rPr>
            <a:t>Military</a:t>
          </a:r>
          <a:r>
            <a:rPr lang="en-US" sz="1200" b="1" i="1" kern="1200" spc="-10" dirty="0">
              <a:solidFill>
                <a:schemeClr val="tx1"/>
              </a:solidFill>
              <a:latin typeface="Arial"/>
              <a:cs typeface="Arial"/>
            </a:rPr>
            <a:t> Packaging</a:t>
          </a:r>
          <a:endParaRPr lang="en-US" sz="1200" b="1" i="1" kern="1200" dirty="0">
            <a:solidFill>
              <a:schemeClr val="tx1"/>
            </a:solidFill>
            <a:latin typeface="Arial"/>
            <a:cs typeface="Arial"/>
          </a:endParaRPr>
        </a:p>
        <a:p>
          <a:pPr marL="0" lvl="0" indent="0" algn="l" defTabSz="533400">
            <a:lnSpc>
              <a:spcPct val="90000"/>
            </a:lnSpc>
            <a:spcBef>
              <a:spcPct val="0"/>
            </a:spcBef>
            <a:spcAft>
              <a:spcPct val="35000"/>
            </a:spcAft>
            <a:buNone/>
          </a:pPr>
          <a:r>
            <a:rPr lang="en-US" sz="1000" kern="1200" dirty="0">
              <a:solidFill>
                <a:schemeClr val="tx1"/>
              </a:solidFill>
              <a:latin typeface="Arial"/>
              <a:cs typeface="Arial"/>
            </a:rPr>
            <a:t>Decodes</a:t>
          </a:r>
          <a:r>
            <a:rPr lang="en-US" sz="1000" kern="1200" spc="-20" dirty="0">
              <a:solidFill>
                <a:schemeClr val="tx1"/>
              </a:solidFill>
              <a:latin typeface="Arial"/>
              <a:cs typeface="Arial"/>
            </a:rPr>
            <a:t> </a:t>
          </a:r>
          <a:r>
            <a:rPr lang="en-US" sz="1000" kern="1200" spc="-10" dirty="0">
              <a:solidFill>
                <a:schemeClr val="tx1"/>
              </a:solidFill>
              <a:latin typeface="Arial"/>
              <a:cs typeface="Arial"/>
            </a:rPr>
            <a:t>preservation,</a:t>
          </a:r>
          <a:r>
            <a:rPr lang="en-US" sz="1000" kern="1200" spc="-15" dirty="0">
              <a:solidFill>
                <a:schemeClr val="tx1"/>
              </a:solidFill>
              <a:latin typeface="Arial"/>
              <a:cs typeface="Arial"/>
            </a:rPr>
            <a:t> </a:t>
          </a:r>
          <a:r>
            <a:rPr lang="en-US" sz="1000" kern="1200" dirty="0">
              <a:solidFill>
                <a:schemeClr val="tx1"/>
              </a:solidFill>
              <a:latin typeface="Arial"/>
              <a:cs typeface="Arial"/>
            </a:rPr>
            <a:t>packaging,</a:t>
          </a:r>
          <a:r>
            <a:rPr lang="en-US" sz="1000" kern="1200" spc="-40" dirty="0">
              <a:solidFill>
                <a:schemeClr val="tx1"/>
              </a:solidFill>
              <a:latin typeface="Arial"/>
              <a:cs typeface="Arial"/>
            </a:rPr>
            <a:t> </a:t>
          </a:r>
          <a:r>
            <a:rPr lang="en-US" sz="1000" kern="1200" dirty="0">
              <a:solidFill>
                <a:schemeClr val="tx1"/>
              </a:solidFill>
              <a:latin typeface="Arial"/>
              <a:cs typeface="Arial"/>
            </a:rPr>
            <a:t>packing,</a:t>
          </a:r>
          <a:r>
            <a:rPr lang="en-US" sz="1000" kern="1200" spc="-35" dirty="0">
              <a:solidFill>
                <a:schemeClr val="tx1"/>
              </a:solidFill>
              <a:latin typeface="Arial"/>
              <a:cs typeface="Arial"/>
            </a:rPr>
            <a:t> </a:t>
          </a:r>
          <a:r>
            <a:rPr lang="en-US" sz="1000" kern="1200" dirty="0">
              <a:solidFill>
                <a:schemeClr val="tx1"/>
              </a:solidFill>
              <a:latin typeface="Arial"/>
              <a:cs typeface="Arial"/>
            </a:rPr>
            <a:t>and</a:t>
          </a:r>
          <a:r>
            <a:rPr lang="en-US" sz="1000" kern="1200" spc="-15" dirty="0">
              <a:solidFill>
                <a:schemeClr val="tx1"/>
              </a:solidFill>
              <a:latin typeface="Arial"/>
              <a:cs typeface="Arial"/>
            </a:rPr>
            <a:t> </a:t>
          </a:r>
          <a:r>
            <a:rPr lang="en-US" sz="1000" kern="1200" dirty="0">
              <a:solidFill>
                <a:schemeClr val="tx1"/>
              </a:solidFill>
              <a:latin typeface="Arial"/>
              <a:cs typeface="Arial"/>
            </a:rPr>
            <a:t>special</a:t>
          </a:r>
          <a:r>
            <a:rPr lang="en-US" sz="1000" kern="1200" spc="-20" dirty="0">
              <a:solidFill>
                <a:schemeClr val="tx1"/>
              </a:solidFill>
              <a:latin typeface="Arial"/>
              <a:cs typeface="Arial"/>
            </a:rPr>
            <a:t> </a:t>
          </a:r>
          <a:r>
            <a:rPr lang="en-US" sz="1000" kern="1200" dirty="0">
              <a:solidFill>
                <a:schemeClr val="tx1"/>
              </a:solidFill>
              <a:latin typeface="Arial"/>
              <a:cs typeface="Arial"/>
            </a:rPr>
            <a:t>marking</a:t>
          </a:r>
          <a:r>
            <a:rPr lang="en-US" sz="1000" kern="1200" spc="-40" dirty="0">
              <a:solidFill>
                <a:schemeClr val="tx1"/>
              </a:solidFill>
              <a:latin typeface="Arial"/>
              <a:cs typeface="Arial"/>
            </a:rPr>
            <a:t> </a:t>
          </a:r>
          <a:r>
            <a:rPr lang="en-US" sz="1000" kern="1200" spc="-10" dirty="0">
              <a:solidFill>
                <a:schemeClr val="tx1"/>
              </a:solidFill>
              <a:latin typeface="Arial"/>
              <a:cs typeface="Arial"/>
            </a:rPr>
            <a:t>requirements </a:t>
          </a:r>
          <a:r>
            <a:rPr lang="en-US" sz="1000" kern="1200" dirty="0">
              <a:solidFill>
                <a:schemeClr val="tx1"/>
              </a:solidFill>
              <a:latin typeface="Arial"/>
              <a:cs typeface="Arial"/>
            </a:rPr>
            <a:t>Appendix</a:t>
          </a:r>
          <a:r>
            <a:rPr lang="en-US" sz="1000" kern="1200" spc="-30" dirty="0">
              <a:solidFill>
                <a:schemeClr val="tx1"/>
              </a:solidFill>
              <a:latin typeface="Arial"/>
              <a:cs typeface="Arial"/>
            </a:rPr>
            <a:t> </a:t>
          </a:r>
          <a:r>
            <a:rPr lang="en-US" sz="1000" kern="1200" dirty="0">
              <a:solidFill>
                <a:schemeClr val="tx1"/>
              </a:solidFill>
              <a:latin typeface="Arial"/>
              <a:cs typeface="Arial"/>
            </a:rPr>
            <a:t>J</a:t>
          </a:r>
          <a:r>
            <a:rPr lang="en-US" sz="1000" kern="1200" spc="-35" dirty="0">
              <a:solidFill>
                <a:schemeClr val="tx1"/>
              </a:solidFill>
              <a:latin typeface="Arial"/>
              <a:cs typeface="Arial"/>
            </a:rPr>
            <a:t> </a:t>
          </a:r>
          <a:r>
            <a:rPr lang="en-US" sz="1000" kern="1200" dirty="0">
              <a:solidFill>
                <a:schemeClr val="tx1"/>
              </a:solidFill>
              <a:latin typeface="Arial"/>
              <a:cs typeface="Arial"/>
            </a:rPr>
            <a:t>denotes</a:t>
          </a:r>
          <a:r>
            <a:rPr lang="en-US" sz="1000" kern="1200" spc="-35" dirty="0">
              <a:solidFill>
                <a:schemeClr val="tx1"/>
              </a:solidFill>
              <a:latin typeface="Arial"/>
              <a:cs typeface="Arial"/>
            </a:rPr>
            <a:t> </a:t>
          </a:r>
          <a:r>
            <a:rPr lang="en-US" sz="1000" kern="1200" dirty="0">
              <a:solidFill>
                <a:schemeClr val="tx1"/>
              </a:solidFill>
              <a:latin typeface="Arial"/>
              <a:cs typeface="Arial"/>
            </a:rPr>
            <a:t>packaging</a:t>
          </a:r>
          <a:r>
            <a:rPr lang="en-US" sz="1000" kern="1200" spc="-50" dirty="0">
              <a:solidFill>
                <a:schemeClr val="tx1"/>
              </a:solidFill>
              <a:latin typeface="Arial"/>
              <a:cs typeface="Arial"/>
            </a:rPr>
            <a:t> </a:t>
          </a:r>
          <a:r>
            <a:rPr lang="en-US" sz="1000" kern="1200" spc="-20" dirty="0">
              <a:solidFill>
                <a:schemeClr val="tx1"/>
              </a:solidFill>
              <a:latin typeface="Arial"/>
              <a:cs typeface="Arial"/>
            </a:rPr>
            <a:t>data</a:t>
          </a:r>
          <a:endParaRPr lang="en-US" sz="1000" kern="1200" dirty="0">
            <a:solidFill>
              <a:schemeClr val="tx1"/>
            </a:solidFill>
            <a:latin typeface="Arial"/>
            <a:cs typeface="Arial"/>
          </a:endParaRPr>
        </a:p>
        <a:p>
          <a:pPr marL="0" lvl="0" indent="0" algn="l" defTabSz="533400">
            <a:lnSpc>
              <a:spcPct val="90000"/>
            </a:lnSpc>
            <a:spcBef>
              <a:spcPct val="0"/>
            </a:spcBef>
            <a:spcAft>
              <a:spcPct val="35000"/>
            </a:spcAft>
            <a:buNone/>
          </a:pPr>
          <a:r>
            <a:rPr lang="en-US" sz="1000" kern="1200" dirty="0">
              <a:solidFill>
                <a:schemeClr val="tx1"/>
              </a:solidFill>
              <a:latin typeface="Arial"/>
              <a:cs typeface="Arial"/>
            </a:rPr>
            <a:t>Required</a:t>
          </a:r>
          <a:r>
            <a:rPr lang="en-US" sz="1000" kern="1200" spc="-30" dirty="0">
              <a:solidFill>
                <a:schemeClr val="tx1"/>
              </a:solidFill>
              <a:latin typeface="Arial"/>
              <a:cs typeface="Arial"/>
            </a:rPr>
            <a:t> </a:t>
          </a:r>
          <a:r>
            <a:rPr lang="en-US" sz="1000" kern="1200" dirty="0">
              <a:solidFill>
                <a:schemeClr val="tx1"/>
              </a:solidFill>
              <a:latin typeface="Arial"/>
              <a:cs typeface="Arial"/>
            </a:rPr>
            <a:t>for</a:t>
          </a:r>
          <a:r>
            <a:rPr lang="en-US" sz="1000" kern="1200" spc="-35" dirty="0">
              <a:solidFill>
                <a:schemeClr val="tx1"/>
              </a:solidFill>
              <a:latin typeface="Arial"/>
              <a:cs typeface="Arial"/>
            </a:rPr>
            <a:t> </a:t>
          </a:r>
          <a:r>
            <a:rPr lang="en-US" sz="1000" kern="1200" spc="-10" dirty="0">
              <a:solidFill>
                <a:schemeClr val="tx1"/>
              </a:solidFill>
              <a:latin typeface="Arial"/>
              <a:cs typeface="Arial"/>
            </a:rPr>
            <a:t>long-</a:t>
          </a:r>
          <a:r>
            <a:rPr lang="en-US" sz="1000" kern="1200" dirty="0">
              <a:solidFill>
                <a:schemeClr val="tx1"/>
              </a:solidFill>
              <a:latin typeface="Arial"/>
              <a:cs typeface="Arial"/>
            </a:rPr>
            <a:t>term</a:t>
          </a:r>
          <a:r>
            <a:rPr lang="en-US" sz="1000" kern="1200" spc="-20" dirty="0">
              <a:solidFill>
                <a:schemeClr val="tx1"/>
              </a:solidFill>
              <a:latin typeface="Arial"/>
              <a:cs typeface="Arial"/>
            </a:rPr>
            <a:t> </a:t>
          </a:r>
          <a:r>
            <a:rPr lang="en-US" sz="1000" kern="1200" dirty="0">
              <a:solidFill>
                <a:schemeClr val="tx1"/>
              </a:solidFill>
              <a:latin typeface="Arial"/>
              <a:cs typeface="Arial"/>
            </a:rPr>
            <a:t>storage</a:t>
          </a:r>
          <a:r>
            <a:rPr lang="en-US" sz="1000" kern="1200" spc="-40" dirty="0">
              <a:solidFill>
                <a:schemeClr val="tx1"/>
              </a:solidFill>
              <a:latin typeface="Arial"/>
              <a:cs typeface="Arial"/>
            </a:rPr>
            <a:t> </a:t>
          </a:r>
          <a:r>
            <a:rPr lang="en-US" sz="1000" kern="1200" dirty="0">
              <a:solidFill>
                <a:schemeClr val="tx1"/>
              </a:solidFill>
              <a:latin typeface="Arial"/>
              <a:cs typeface="Arial"/>
            </a:rPr>
            <a:t>and/or</a:t>
          </a:r>
          <a:r>
            <a:rPr lang="en-US" sz="1000" kern="1200" spc="-35" dirty="0">
              <a:solidFill>
                <a:schemeClr val="tx1"/>
              </a:solidFill>
              <a:latin typeface="Arial"/>
              <a:cs typeface="Arial"/>
            </a:rPr>
            <a:t> </a:t>
          </a:r>
          <a:r>
            <a:rPr lang="en-US" sz="1000" kern="1200" dirty="0">
              <a:solidFill>
                <a:schemeClr val="tx1"/>
              </a:solidFill>
              <a:latin typeface="Arial"/>
              <a:cs typeface="Arial"/>
            </a:rPr>
            <a:t>items</a:t>
          </a:r>
          <a:r>
            <a:rPr lang="en-US" sz="1000" kern="1200" spc="-35" dirty="0">
              <a:solidFill>
                <a:schemeClr val="tx1"/>
              </a:solidFill>
              <a:latin typeface="Arial"/>
              <a:cs typeface="Arial"/>
            </a:rPr>
            <a:t> </a:t>
          </a:r>
          <a:r>
            <a:rPr lang="en-US" sz="1000" kern="1200" dirty="0">
              <a:solidFill>
                <a:schemeClr val="tx1"/>
              </a:solidFill>
              <a:latin typeface="Arial"/>
              <a:cs typeface="Arial"/>
            </a:rPr>
            <a:t>with</a:t>
          </a:r>
          <a:r>
            <a:rPr lang="en-US" sz="1000" kern="1200" spc="-5" dirty="0">
              <a:solidFill>
                <a:schemeClr val="tx1"/>
              </a:solidFill>
              <a:latin typeface="Arial"/>
              <a:cs typeface="Arial"/>
            </a:rPr>
            <a:t> </a:t>
          </a:r>
          <a:r>
            <a:rPr lang="en-US" sz="1000" kern="1200" dirty="0">
              <a:solidFill>
                <a:schemeClr val="tx1"/>
              </a:solidFill>
              <a:latin typeface="Arial"/>
              <a:cs typeface="Arial"/>
            </a:rPr>
            <a:t>specific</a:t>
          </a:r>
          <a:r>
            <a:rPr lang="en-US" sz="1000" kern="1200" spc="-35" dirty="0">
              <a:solidFill>
                <a:schemeClr val="tx1"/>
              </a:solidFill>
              <a:latin typeface="Arial"/>
              <a:cs typeface="Arial"/>
            </a:rPr>
            <a:t> </a:t>
          </a:r>
          <a:r>
            <a:rPr lang="en-US" sz="1000" kern="1200" dirty="0">
              <a:solidFill>
                <a:schemeClr val="tx1"/>
              </a:solidFill>
              <a:latin typeface="Arial"/>
              <a:cs typeface="Arial"/>
            </a:rPr>
            <a:t>protection</a:t>
          </a:r>
          <a:r>
            <a:rPr lang="en-US" sz="1000" kern="1200" spc="-30" dirty="0">
              <a:solidFill>
                <a:schemeClr val="tx1"/>
              </a:solidFill>
              <a:latin typeface="Arial"/>
              <a:cs typeface="Arial"/>
            </a:rPr>
            <a:t> </a:t>
          </a:r>
          <a:r>
            <a:rPr lang="en-US" sz="1000" kern="1200" dirty="0">
              <a:solidFill>
                <a:schemeClr val="tx1"/>
              </a:solidFill>
              <a:latin typeface="Arial"/>
              <a:cs typeface="Arial"/>
            </a:rPr>
            <a:t>needs</a:t>
          </a:r>
          <a:r>
            <a:rPr lang="en-US" sz="1000" kern="1200" spc="-40" dirty="0">
              <a:solidFill>
                <a:schemeClr val="tx1"/>
              </a:solidFill>
              <a:latin typeface="Arial"/>
              <a:cs typeface="Arial"/>
            </a:rPr>
            <a:t> </a:t>
          </a:r>
          <a:r>
            <a:rPr lang="en-US" sz="1000" kern="1200" dirty="0">
              <a:solidFill>
                <a:schemeClr val="tx1"/>
              </a:solidFill>
              <a:latin typeface="Arial"/>
              <a:cs typeface="Arial"/>
            </a:rPr>
            <a:t>that</a:t>
          </a:r>
          <a:r>
            <a:rPr lang="en-US" sz="1000" kern="1200" spc="-30" dirty="0">
              <a:solidFill>
                <a:schemeClr val="tx1"/>
              </a:solidFill>
              <a:latin typeface="Arial"/>
              <a:cs typeface="Arial"/>
            </a:rPr>
            <a:t> </a:t>
          </a:r>
          <a:r>
            <a:rPr lang="en-US" sz="1000" kern="1200" dirty="0">
              <a:solidFill>
                <a:schemeClr val="tx1"/>
              </a:solidFill>
              <a:latin typeface="Arial"/>
              <a:cs typeface="Arial"/>
            </a:rPr>
            <a:t>cannot</a:t>
          </a:r>
          <a:r>
            <a:rPr lang="en-US" sz="1000" kern="1200" spc="-35" dirty="0">
              <a:solidFill>
                <a:schemeClr val="tx1"/>
              </a:solidFill>
              <a:latin typeface="Arial"/>
              <a:cs typeface="Arial"/>
            </a:rPr>
            <a:t> </a:t>
          </a:r>
          <a:r>
            <a:rPr lang="en-US" sz="1000" kern="1200" dirty="0">
              <a:solidFill>
                <a:schemeClr val="tx1"/>
              </a:solidFill>
              <a:latin typeface="Arial"/>
              <a:cs typeface="Arial"/>
            </a:rPr>
            <a:t>be</a:t>
          </a:r>
          <a:r>
            <a:rPr lang="en-US" sz="1000" kern="1200" spc="-45" dirty="0">
              <a:solidFill>
                <a:schemeClr val="tx1"/>
              </a:solidFill>
              <a:latin typeface="Arial"/>
              <a:cs typeface="Arial"/>
            </a:rPr>
            <a:t> </a:t>
          </a:r>
          <a:r>
            <a:rPr lang="en-US" sz="1000" kern="1200" dirty="0">
              <a:solidFill>
                <a:schemeClr val="tx1"/>
              </a:solidFill>
              <a:latin typeface="Arial"/>
              <a:cs typeface="Arial"/>
            </a:rPr>
            <a:t>met</a:t>
          </a:r>
          <a:r>
            <a:rPr lang="en-US" sz="1000" kern="1200" spc="-40" dirty="0">
              <a:solidFill>
                <a:schemeClr val="tx1"/>
              </a:solidFill>
              <a:latin typeface="Arial"/>
              <a:cs typeface="Arial"/>
            </a:rPr>
            <a:t> </a:t>
          </a:r>
          <a:r>
            <a:rPr lang="en-US" sz="1000" kern="1200" dirty="0">
              <a:solidFill>
                <a:schemeClr val="tx1"/>
              </a:solidFill>
              <a:latin typeface="Arial"/>
              <a:cs typeface="Arial"/>
            </a:rPr>
            <a:t>with</a:t>
          </a:r>
          <a:r>
            <a:rPr lang="en-US" sz="1000" kern="1200" spc="-5" dirty="0">
              <a:solidFill>
                <a:schemeClr val="tx1"/>
              </a:solidFill>
              <a:latin typeface="Arial"/>
              <a:cs typeface="Arial"/>
            </a:rPr>
            <a:t> </a:t>
          </a:r>
          <a:r>
            <a:rPr lang="en-US" sz="1000" kern="1200" spc="-10" dirty="0">
              <a:solidFill>
                <a:schemeClr val="tx1"/>
              </a:solidFill>
              <a:latin typeface="Arial"/>
              <a:cs typeface="Arial"/>
            </a:rPr>
            <a:t>commercial practices</a:t>
          </a:r>
          <a:endParaRPr lang="en-US" sz="1000" kern="1200" dirty="0">
            <a:solidFill>
              <a:schemeClr val="tx1"/>
            </a:solidFill>
            <a:latin typeface="Arial"/>
            <a:cs typeface="Arial"/>
          </a:endParaRPr>
        </a:p>
        <a:p>
          <a:pPr marL="0" lvl="0" indent="0" algn="l" defTabSz="533400">
            <a:lnSpc>
              <a:spcPct val="90000"/>
            </a:lnSpc>
            <a:spcBef>
              <a:spcPct val="0"/>
            </a:spcBef>
            <a:spcAft>
              <a:spcPct val="35000"/>
            </a:spcAft>
            <a:buNone/>
          </a:pPr>
          <a:r>
            <a:rPr lang="en-US" sz="1000" kern="1200" dirty="0">
              <a:solidFill>
                <a:schemeClr val="tx1"/>
              </a:solidFill>
              <a:latin typeface="Arial"/>
              <a:cs typeface="Arial"/>
            </a:rPr>
            <a:t>Free</a:t>
          </a:r>
          <a:r>
            <a:rPr lang="en-US" sz="1000" kern="1200" spc="-20" dirty="0">
              <a:solidFill>
                <a:schemeClr val="tx1"/>
              </a:solidFill>
              <a:latin typeface="Arial"/>
              <a:cs typeface="Arial"/>
            </a:rPr>
            <a:t> </a:t>
          </a:r>
          <a:r>
            <a:rPr lang="en-US" sz="1000" kern="1200" dirty="0">
              <a:solidFill>
                <a:schemeClr val="tx1"/>
              </a:solidFill>
              <a:latin typeface="Arial"/>
              <a:cs typeface="Arial"/>
            </a:rPr>
            <a:t>document</a:t>
          </a:r>
          <a:r>
            <a:rPr lang="en-US" sz="1000" kern="1200" spc="-50" dirty="0">
              <a:solidFill>
                <a:schemeClr val="tx1"/>
              </a:solidFill>
              <a:latin typeface="Arial"/>
              <a:cs typeface="Arial"/>
            </a:rPr>
            <a:t> </a:t>
          </a:r>
          <a:r>
            <a:rPr lang="en-US" sz="1000" kern="1200" dirty="0">
              <a:solidFill>
                <a:schemeClr val="tx1"/>
              </a:solidFill>
              <a:latin typeface="Arial"/>
              <a:cs typeface="Arial"/>
            </a:rPr>
            <a:t>to</a:t>
          </a:r>
          <a:r>
            <a:rPr lang="en-US" sz="1000" kern="1200" spc="-20" dirty="0">
              <a:solidFill>
                <a:schemeClr val="tx1"/>
              </a:solidFill>
              <a:latin typeface="Arial"/>
              <a:cs typeface="Arial"/>
            </a:rPr>
            <a:t> </a:t>
          </a:r>
          <a:r>
            <a:rPr lang="en-US" sz="1000" kern="1200" spc="-10" dirty="0">
              <a:solidFill>
                <a:schemeClr val="tx1"/>
              </a:solidFill>
              <a:latin typeface="Arial"/>
              <a:cs typeface="Arial"/>
            </a:rPr>
            <a:t>download</a:t>
          </a:r>
          <a:endParaRPr lang="en-US" sz="1000" kern="1200" dirty="0">
            <a:solidFill>
              <a:schemeClr val="tx1"/>
            </a:solidFill>
            <a:latin typeface="Arial"/>
            <a:cs typeface="Arial"/>
          </a:endParaRPr>
        </a:p>
        <a:p>
          <a:pPr marL="0" lvl="0" indent="0" algn="l" defTabSz="533400">
            <a:lnSpc>
              <a:spcPct val="90000"/>
            </a:lnSpc>
            <a:spcBef>
              <a:spcPct val="0"/>
            </a:spcBef>
            <a:spcAft>
              <a:spcPct val="35000"/>
            </a:spcAft>
            <a:buFont typeface="Arial"/>
            <a:buNone/>
          </a:pPr>
          <a:r>
            <a:rPr lang="en-US" sz="1000" b="1" kern="1200" dirty="0">
              <a:solidFill>
                <a:schemeClr val="tx1"/>
              </a:solidFill>
              <a:latin typeface="Arial"/>
              <a:cs typeface="Arial"/>
            </a:rPr>
            <a:t>     NOTE</a:t>
          </a:r>
          <a:r>
            <a:rPr lang="en-US" sz="1000" kern="1200" dirty="0">
              <a:solidFill>
                <a:schemeClr val="tx1"/>
              </a:solidFill>
              <a:latin typeface="Arial"/>
              <a:cs typeface="Arial"/>
            </a:rPr>
            <a:t>:</a:t>
          </a:r>
          <a:r>
            <a:rPr lang="en-US" sz="1000" kern="1200" spc="-40" dirty="0">
              <a:solidFill>
                <a:schemeClr val="tx1"/>
              </a:solidFill>
              <a:latin typeface="Arial"/>
              <a:cs typeface="Arial"/>
            </a:rPr>
            <a:t> </a:t>
          </a:r>
          <a:r>
            <a:rPr lang="en-US" sz="1000" kern="1200" dirty="0">
              <a:solidFill>
                <a:schemeClr val="tx1"/>
              </a:solidFill>
              <a:latin typeface="Arial"/>
              <a:cs typeface="Arial"/>
            </a:rPr>
            <a:t>If</a:t>
          </a:r>
          <a:r>
            <a:rPr lang="en-US" sz="1000" kern="1200" spc="-25" dirty="0">
              <a:solidFill>
                <a:schemeClr val="tx1"/>
              </a:solidFill>
              <a:latin typeface="Arial"/>
              <a:cs typeface="Arial"/>
            </a:rPr>
            <a:t> </a:t>
          </a:r>
          <a:r>
            <a:rPr lang="en-US" sz="1000" kern="1200" dirty="0">
              <a:solidFill>
                <a:schemeClr val="tx1"/>
              </a:solidFill>
              <a:latin typeface="Arial"/>
              <a:cs typeface="Arial"/>
            </a:rPr>
            <a:t>packaging</a:t>
          </a:r>
          <a:r>
            <a:rPr lang="en-US" sz="1000" kern="1200" spc="-55" dirty="0">
              <a:solidFill>
                <a:schemeClr val="tx1"/>
              </a:solidFill>
              <a:latin typeface="Arial"/>
              <a:cs typeface="Arial"/>
            </a:rPr>
            <a:t> </a:t>
          </a:r>
          <a:r>
            <a:rPr lang="en-US" sz="1000" kern="1200" dirty="0">
              <a:solidFill>
                <a:schemeClr val="tx1"/>
              </a:solidFill>
              <a:latin typeface="Arial"/>
              <a:cs typeface="Arial"/>
            </a:rPr>
            <a:t>data</a:t>
          </a:r>
          <a:r>
            <a:rPr lang="en-US" sz="1000" kern="1200" spc="-40" dirty="0">
              <a:solidFill>
                <a:schemeClr val="tx1"/>
              </a:solidFill>
              <a:latin typeface="Arial"/>
              <a:cs typeface="Arial"/>
            </a:rPr>
            <a:t> </a:t>
          </a:r>
          <a:r>
            <a:rPr lang="en-US" sz="1000" kern="1200" dirty="0">
              <a:solidFill>
                <a:schemeClr val="tx1"/>
              </a:solidFill>
              <a:latin typeface="Arial"/>
              <a:cs typeface="Arial"/>
            </a:rPr>
            <a:t>is</a:t>
          </a:r>
          <a:r>
            <a:rPr lang="en-US" sz="1000" kern="1200" spc="-25" dirty="0">
              <a:solidFill>
                <a:schemeClr val="tx1"/>
              </a:solidFill>
              <a:latin typeface="Arial"/>
              <a:cs typeface="Arial"/>
            </a:rPr>
            <a:t> </a:t>
          </a:r>
          <a:r>
            <a:rPr lang="en-US" sz="1000" kern="1200" dirty="0">
              <a:solidFill>
                <a:schemeClr val="tx1"/>
              </a:solidFill>
              <a:latin typeface="Arial"/>
              <a:cs typeface="Arial"/>
            </a:rPr>
            <a:t>missing,</a:t>
          </a:r>
          <a:r>
            <a:rPr lang="en-US" sz="1000" kern="1200" spc="-25" dirty="0">
              <a:solidFill>
                <a:schemeClr val="tx1"/>
              </a:solidFill>
              <a:latin typeface="Arial"/>
              <a:cs typeface="Arial"/>
            </a:rPr>
            <a:t> </a:t>
          </a:r>
          <a:r>
            <a:rPr lang="en-US" sz="1000" kern="1200" dirty="0">
              <a:solidFill>
                <a:schemeClr val="tx1"/>
              </a:solidFill>
              <a:latin typeface="Arial"/>
              <a:cs typeface="Arial"/>
            </a:rPr>
            <a:t>review</a:t>
          </a:r>
          <a:r>
            <a:rPr lang="en-US" sz="1000" kern="1200" spc="-15" dirty="0">
              <a:solidFill>
                <a:schemeClr val="tx1"/>
              </a:solidFill>
              <a:latin typeface="Arial"/>
              <a:cs typeface="Arial"/>
            </a:rPr>
            <a:t> </a:t>
          </a:r>
          <a:r>
            <a:rPr lang="en-US" sz="1000" kern="1200" dirty="0">
              <a:solidFill>
                <a:schemeClr val="tx1"/>
              </a:solidFill>
              <a:latin typeface="Arial"/>
              <a:cs typeface="Arial"/>
            </a:rPr>
            <a:t>paragraph</a:t>
          </a:r>
          <a:r>
            <a:rPr lang="en-US" sz="1000" kern="1200" spc="-40" dirty="0">
              <a:solidFill>
                <a:schemeClr val="tx1"/>
              </a:solidFill>
              <a:latin typeface="Arial"/>
              <a:cs typeface="Arial"/>
            </a:rPr>
            <a:t> </a:t>
          </a:r>
          <a:r>
            <a:rPr lang="en-US" sz="1000" kern="1200" dirty="0">
              <a:solidFill>
                <a:schemeClr val="tx1"/>
              </a:solidFill>
              <a:latin typeface="Arial"/>
              <a:cs typeface="Arial"/>
            </a:rPr>
            <a:t>4.2</a:t>
          </a:r>
          <a:r>
            <a:rPr lang="en-US" sz="1000" kern="1200" spc="-30" dirty="0">
              <a:solidFill>
                <a:schemeClr val="tx1"/>
              </a:solidFill>
              <a:latin typeface="Arial"/>
              <a:cs typeface="Arial"/>
            </a:rPr>
            <a:t> </a:t>
          </a:r>
          <a:r>
            <a:rPr lang="en-US" sz="1000" kern="1200" dirty="0">
              <a:solidFill>
                <a:schemeClr val="tx1"/>
              </a:solidFill>
              <a:latin typeface="Arial"/>
              <a:cs typeface="Arial"/>
            </a:rPr>
            <a:t>and</a:t>
          </a:r>
          <a:r>
            <a:rPr lang="en-US" sz="1000" kern="1200" spc="-40" dirty="0">
              <a:solidFill>
                <a:schemeClr val="tx1"/>
              </a:solidFill>
              <a:latin typeface="Arial"/>
              <a:cs typeface="Arial"/>
            </a:rPr>
            <a:t> </a:t>
          </a:r>
          <a:r>
            <a:rPr lang="en-US" sz="1000" kern="1200" dirty="0">
              <a:solidFill>
                <a:schemeClr val="tx1"/>
              </a:solidFill>
              <a:latin typeface="Arial"/>
              <a:cs typeface="Arial"/>
            </a:rPr>
            <a:t>notify</a:t>
          </a:r>
          <a:r>
            <a:rPr lang="en-US" sz="1000" kern="1200" spc="-35" dirty="0">
              <a:solidFill>
                <a:schemeClr val="tx1"/>
              </a:solidFill>
              <a:latin typeface="Arial"/>
              <a:cs typeface="Arial"/>
            </a:rPr>
            <a:t> </a:t>
          </a:r>
          <a:r>
            <a:rPr lang="en-US" sz="1000" kern="1200" dirty="0">
              <a:solidFill>
                <a:schemeClr val="tx1"/>
              </a:solidFill>
              <a:latin typeface="Arial"/>
              <a:cs typeface="Arial"/>
            </a:rPr>
            <a:t>contracting</a:t>
          </a:r>
          <a:r>
            <a:rPr lang="en-US" sz="1000" kern="1200" spc="-40" dirty="0">
              <a:solidFill>
                <a:schemeClr val="tx1"/>
              </a:solidFill>
              <a:latin typeface="Arial"/>
              <a:cs typeface="Arial"/>
            </a:rPr>
            <a:t> </a:t>
          </a:r>
          <a:r>
            <a:rPr lang="en-US" sz="1000" kern="1200" spc="-10" dirty="0">
              <a:solidFill>
                <a:schemeClr val="tx1"/>
              </a:solidFill>
              <a:latin typeface="Arial"/>
              <a:cs typeface="Arial"/>
            </a:rPr>
            <a:t>officer</a:t>
          </a:r>
        </a:p>
        <a:p>
          <a:pPr marL="0" lvl="0" indent="0" algn="l" defTabSz="533400">
            <a:lnSpc>
              <a:spcPct val="90000"/>
            </a:lnSpc>
            <a:spcBef>
              <a:spcPct val="0"/>
            </a:spcBef>
            <a:spcAft>
              <a:spcPct val="35000"/>
            </a:spcAft>
            <a:buFont typeface="Arial"/>
            <a:buNone/>
          </a:pPr>
          <a:endParaRPr lang="en-US" sz="1000" kern="1200" dirty="0">
            <a:solidFill>
              <a:schemeClr val="tx1"/>
            </a:solidFill>
          </a:endParaRPr>
        </a:p>
      </dsp:txBody>
      <dsp:txXfrm>
        <a:off x="52590" y="331825"/>
        <a:ext cx="8988019" cy="972136"/>
      </dsp:txXfrm>
    </dsp:sp>
    <dsp:sp modelId="{16E10DAA-ABFE-4312-A123-F66A46AC30FE}">
      <dsp:nvSpPr>
        <dsp:cNvPr id="0" name=""/>
        <dsp:cNvSpPr/>
      </dsp:nvSpPr>
      <dsp:spPr>
        <a:xfrm>
          <a:off x="1698031" y="1721558"/>
          <a:ext cx="7395168" cy="1106761"/>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MIL-STD-129R</a:t>
          </a:r>
          <a:r>
            <a:rPr lang="en-US" sz="1200" kern="1200" dirty="0"/>
            <a:t>: </a:t>
          </a:r>
          <a:r>
            <a:rPr lang="en-US" sz="1200" b="1" i="1" kern="1200" dirty="0">
              <a:solidFill>
                <a:schemeClr val="tx1"/>
              </a:solidFill>
              <a:latin typeface="Arial"/>
              <a:cs typeface="Arial"/>
            </a:rPr>
            <a:t>Military</a:t>
          </a:r>
          <a:r>
            <a:rPr lang="en-US" sz="1200" b="1" i="1" kern="1200" spc="-20" dirty="0">
              <a:solidFill>
                <a:schemeClr val="tx1"/>
              </a:solidFill>
              <a:latin typeface="Arial"/>
              <a:cs typeface="Arial"/>
            </a:rPr>
            <a:t> </a:t>
          </a:r>
          <a:r>
            <a:rPr lang="en-US" sz="1200" b="1" i="1" kern="1200" dirty="0">
              <a:solidFill>
                <a:schemeClr val="tx1"/>
              </a:solidFill>
              <a:latin typeface="Arial"/>
              <a:cs typeface="Arial"/>
            </a:rPr>
            <a:t>Marking</a:t>
          </a:r>
          <a:r>
            <a:rPr lang="en-US" sz="1200" b="1" i="1" kern="1200" spc="-35" dirty="0">
              <a:solidFill>
                <a:schemeClr val="tx1"/>
              </a:solidFill>
              <a:latin typeface="Arial"/>
              <a:cs typeface="Arial"/>
            </a:rPr>
            <a:t> </a:t>
          </a:r>
          <a:r>
            <a:rPr lang="en-US" sz="1200" b="1" i="1" kern="1200" dirty="0">
              <a:solidFill>
                <a:schemeClr val="tx1"/>
              </a:solidFill>
              <a:latin typeface="Arial"/>
              <a:cs typeface="Arial"/>
            </a:rPr>
            <a:t>for</a:t>
          </a:r>
          <a:r>
            <a:rPr lang="en-US" sz="1200" b="1" i="1" kern="1200" spc="-40" dirty="0">
              <a:solidFill>
                <a:schemeClr val="tx1"/>
              </a:solidFill>
              <a:latin typeface="Arial"/>
              <a:cs typeface="Arial"/>
            </a:rPr>
            <a:t> </a:t>
          </a:r>
          <a:r>
            <a:rPr lang="en-US" sz="1200" b="1" i="1" kern="1200" dirty="0">
              <a:solidFill>
                <a:schemeClr val="tx1"/>
              </a:solidFill>
              <a:latin typeface="Arial"/>
              <a:cs typeface="Arial"/>
            </a:rPr>
            <a:t>Shipment</a:t>
          </a:r>
          <a:r>
            <a:rPr lang="en-US" sz="1200" b="1" i="1" kern="1200" spc="-45" dirty="0">
              <a:solidFill>
                <a:schemeClr val="tx1"/>
              </a:solidFill>
              <a:latin typeface="Arial"/>
              <a:cs typeface="Arial"/>
            </a:rPr>
            <a:t> </a:t>
          </a:r>
          <a:r>
            <a:rPr lang="en-US" sz="1200" b="1" i="1" kern="1200" dirty="0">
              <a:solidFill>
                <a:schemeClr val="tx1"/>
              </a:solidFill>
              <a:latin typeface="Arial"/>
              <a:cs typeface="Arial"/>
            </a:rPr>
            <a:t>and</a:t>
          </a:r>
          <a:r>
            <a:rPr lang="en-US" sz="1200" b="1" i="1" kern="1200" spc="-50" dirty="0">
              <a:solidFill>
                <a:schemeClr val="tx1"/>
              </a:solidFill>
              <a:latin typeface="Arial"/>
              <a:cs typeface="Arial"/>
            </a:rPr>
            <a:t> </a:t>
          </a:r>
          <a:r>
            <a:rPr lang="en-US" sz="1200" b="1" i="1" kern="1200" spc="-10" dirty="0">
              <a:solidFill>
                <a:schemeClr val="tx1"/>
              </a:solidFill>
              <a:latin typeface="Arial"/>
              <a:cs typeface="Arial"/>
            </a:rPr>
            <a:t>Storage</a:t>
          </a:r>
          <a:endParaRPr lang="en-US" sz="1200" b="1" i="1" kern="1200" dirty="0">
            <a:solidFill>
              <a:schemeClr val="tx1"/>
            </a:solidFill>
            <a:latin typeface="Arial"/>
            <a:cs typeface="Arial"/>
          </a:endParaRPr>
        </a:p>
        <a:p>
          <a:pPr marL="0" lvl="0" indent="0" algn="l" defTabSz="622300">
            <a:lnSpc>
              <a:spcPct val="90000"/>
            </a:lnSpc>
            <a:spcBef>
              <a:spcPct val="0"/>
            </a:spcBef>
            <a:spcAft>
              <a:spcPct val="35000"/>
            </a:spcAft>
            <a:buNone/>
          </a:pPr>
          <a:r>
            <a:rPr lang="en-US" sz="1000" kern="1200" dirty="0">
              <a:solidFill>
                <a:schemeClr val="tx1"/>
              </a:solidFill>
              <a:latin typeface="Arial"/>
              <a:cs typeface="Arial"/>
            </a:rPr>
            <a:t>Department</a:t>
          </a:r>
          <a:r>
            <a:rPr lang="en-US" sz="1000" kern="1200" spc="-45" dirty="0">
              <a:solidFill>
                <a:schemeClr val="tx1"/>
              </a:solidFill>
              <a:latin typeface="Arial"/>
              <a:cs typeface="Arial"/>
            </a:rPr>
            <a:t> </a:t>
          </a:r>
          <a:r>
            <a:rPr lang="en-US" sz="1000" kern="1200" dirty="0">
              <a:solidFill>
                <a:schemeClr val="tx1"/>
              </a:solidFill>
              <a:latin typeface="Arial"/>
              <a:cs typeface="Arial"/>
            </a:rPr>
            <a:t>of</a:t>
          </a:r>
          <a:r>
            <a:rPr lang="en-US" sz="1000" kern="1200" spc="-20" dirty="0">
              <a:solidFill>
                <a:schemeClr val="tx1"/>
              </a:solidFill>
              <a:latin typeface="Arial"/>
              <a:cs typeface="Arial"/>
            </a:rPr>
            <a:t> </a:t>
          </a:r>
          <a:r>
            <a:rPr lang="en-US" sz="1000" kern="1200" dirty="0">
              <a:solidFill>
                <a:schemeClr val="tx1"/>
              </a:solidFill>
              <a:latin typeface="Arial"/>
              <a:cs typeface="Arial"/>
            </a:rPr>
            <a:t>Defense</a:t>
          </a:r>
          <a:r>
            <a:rPr lang="en-US" sz="1000" kern="1200" spc="-45" dirty="0">
              <a:solidFill>
                <a:schemeClr val="tx1"/>
              </a:solidFill>
              <a:latin typeface="Arial"/>
              <a:cs typeface="Arial"/>
            </a:rPr>
            <a:t> </a:t>
          </a:r>
          <a:r>
            <a:rPr lang="en-US" sz="1000" kern="1200" dirty="0">
              <a:solidFill>
                <a:schemeClr val="tx1"/>
              </a:solidFill>
              <a:latin typeface="Arial"/>
              <a:cs typeface="Arial"/>
            </a:rPr>
            <a:t>uniformed</a:t>
          </a:r>
          <a:r>
            <a:rPr lang="en-US" sz="1000" kern="1200" spc="-40" dirty="0">
              <a:solidFill>
                <a:schemeClr val="tx1"/>
              </a:solidFill>
              <a:latin typeface="Arial"/>
              <a:cs typeface="Arial"/>
            </a:rPr>
            <a:t> </a:t>
          </a:r>
          <a:r>
            <a:rPr lang="en-US" sz="1000" kern="1200" dirty="0">
              <a:solidFill>
                <a:schemeClr val="tx1"/>
              </a:solidFill>
              <a:latin typeface="Arial"/>
              <a:cs typeface="Arial"/>
            </a:rPr>
            <a:t>marking</a:t>
          </a:r>
          <a:r>
            <a:rPr lang="en-US" sz="1000" kern="1200" spc="-45" dirty="0">
              <a:solidFill>
                <a:schemeClr val="tx1"/>
              </a:solidFill>
              <a:latin typeface="Arial"/>
              <a:cs typeface="Arial"/>
            </a:rPr>
            <a:t> </a:t>
          </a:r>
          <a:r>
            <a:rPr lang="en-US" sz="1000" kern="1200" spc="-10" dirty="0">
              <a:solidFill>
                <a:schemeClr val="tx1"/>
              </a:solidFill>
              <a:latin typeface="Arial"/>
              <a:cs typeface="Arial"/>
            </a:rPr>
            <a:t>requirements</a:t>
          </a:r>
          <a:endParaRPr lang="en-US" sz="1000" kern="1200" dirty="0">
            <a:solidFill>
              <a:schemeClr val="tx1"/>
            </a:solidFill>
            <a:latin typeface="Arial"/>
            <a:cs typeface="Arial"/>
          </a:endParaRPr>
        </a:p>
        <a:p>
          <a:pPr marL="0" lvl="0" indent="0" algn="l" defTabSz="622300">
            <a:lnSpc>
              <a:spcPct val="90000"/>
            </a:lnSpc>
            <a:spcBef>
              <a:spcPct val="0"/>
            </a:spcBef>
            <a:spcAft>
              <a:spcPct val="35000"/>
            </a:spcAft>
            <a:buNone/>
          </a:pPr>
          <a:r>
            <a:rPr lang="en-US" sz="1000" kern="1200" dirty="0">
              <a:solidFill>
                <a:schemeClr val="tx1"/>
              </a:solidFill>
              <a:latin typeface="Arial"/>
              <a:cs typeface="Arial"/>
            </a:rPr>
            <a:t>Mandatory</a:t>
          </a:r>
          <a:r>
            <a:rPr lang="en-US" sz="1000" kern="1200" spc="-25" dirty="0">
              <a:solidFill>
                <a:schemeClr val="tx1"/>
              </a:solidFill>
              <a:latin typeface="Arial"/>
              <a:cs typeface="Arial"/>
            </a:rPr>
            <a:t> </a:t>
          </a:r>
          <a:r>
            <a:rPr lang="en-US" sz="1000" kern="1200" dirty="0">
              <a:solidFill>
                <a:schemeClr val="tx1"/>
              </a:solidFill>
              <a:latin typeface="Arial"/>
              <a:cs typeface="Arial"/>
            </a:rPr>
            <a:t>marking</a:t>
          </a:r>
          <a:r>
            <a:rPr lang="en-US" sz="1000" kern="1200" spc="-60" dirty="0">
              <a:solidFill>
                <a:schemeClr val="tx1"/>
              </a:solidFill>
              <a:latin typeface="Arial"/>
              <a:cs typeface="Arial"/>
            </a:rPr>
            <a:t> </a:t>
          </a:r>
          <a:r>
            <a:rPr lang="en-US" sz="1000" kern="1200" dirty="0">
              <a:solidFill>
                <a:schemeClr val="tx1"/>
              </a:solidFill>
              <a:latin typeface="Arial"/>
              <a:cs typeface="Arial"/>
            </a:rPr>
            <a:t>requirements</a:t>
          </a:r>
          <a:r>
            <a:rPr lang="en-US" sz="1000" kern="1200" spc="-30" dirty="0">
              <a:solidFill>
                <a:schemeClr val="tx1"/>
              </a:solidFill>
              <a:latin typeface="Arial"/>
              <a:cs typeface="Arial"/>
            </a:rPr>
            <a:t> </a:t>
          </a:r>
          <a:r>
            <a:rPr lang="en-US" sz="1000" kern="1200" dirty="0">
              <a:solidFill>
                <a:schemeClr val="tx1"/>
              </a:solidFill>
              <a:latin typeface="Arial"/>
              <a:cs typeface="Arial"/>
            </a:rPr>
            <a:t>for</a:t>
          </a:r>
          <a:r>
            <a:rPr lang="en-US" sz="1000" kern="1200" spc="-45" dirty="0">
              <a:solidFill>
                <a:schemeClr val="tx1"/>
              </a:solidFill>
              <a:latin typeface="Arial"/>
              <a:cs typeface="Arial"/>
            </a:rPr>
            <a:t> </a:t>
          </a:r>
          <a:r>
            <a:rPr lang="en-US" sz="1000" kern="1200" dirty="0">
              <a:solidFill>
                <a:schemeClr val="tx1"/>
              </a:solidFill>
              <a:latin typeface="Arial"/>
              <a:cs typeface="Arial"/>
            </a:rPr>
            <a:t>ALL</a:t>
          </a:r>
          <a:r>
            <a:rPr lang="en-US" sz="1000" kern="1200" spc="-25" dirty="0">
              <a:solidFill>
                <a:schemeClr val="tx1"/>
              </a:solidFill>
              <a:latin typeface="Arial"/>
              <a:cs typeface="Arial"/>
            </a:rPr>
            <a:t> </a:t>
          </a:r>
          <a:r>
            <a:rPr lang="en-US" sz="1000" kern="1200" dirty="0">
              <a:solidFill>
                <a:schemeClr val="tx1"/>
              </a:solidFill>
              <a:latin typeface="Arial"/>
              <a:cs typeface="Arial"/>
            </a:rPr>
            <a:t>DoD</a:t>
          </a:r>
          <a:r>
            <a:rPr lang="en-US" sz="1000" kern="1200" spc="-15" dirty="0">
              <a:solidFill>
                <a:schemeClr val="tx1"/>
              </a:solidFill>
              <a:latin typeface="Arial"/>
              <a:cs typeface="Arial"/>
            </a:rPr>
            <a:t> </a:t>
          </a:r>
          <a:r>
            <a:rPr lang="en-US" sz="1000" kern="1200" dirty="0">
              <a:solidFill>
                <a:schemeClr val="tx1"/>
              </a:solidFill>
              <a:latin typeface="Arial"/>
              <a:cs typeface="Arial"/>
            </a:rPr>
            <a:t>shipments</a:t>
          </a:r>
          <a:r>
            <a:rPr lang="en-US" sz="1000" kern="1200" spc="-40" dirty="0">
              <a:solidFill>
                <a:schemeClr val="tx1"/>
              </a:solidFill>
              <a:latin typeface="Arial"/>
              <a:cs typeface="Arial"/>
            </a:rPr>
            <a:t> </a:t>
          </a:r>
          <a:r>
            <a:rPr lang="en-US" sz="1000" kern="1200" dirty="0">
              <a:solidFill>
                <a:schemeClr val="tx1"/>
              </a:solidFill>
              <a:latin typeface="Arial"/>
              <a:cs typeface="Arial"/>
            </a:rPr>
            <a:t>to</a:t>
          </a:r>
          <a:r>
            <a:rPr lang="en-US" sz="1000" kern="1200" spc="-30" dirty="0">
              <a:solidFill>
                <a:schemeClr val="tx1"/>
              </a:solidFill>
              <a:latin typeface="Arial"/>
              <a:cs typeface="Arial"/>
            </a:rPr>
            <a:t> </a:t>
          </a:r>
          <a:r>
            <a:rPr lang="en-US" sz="1000" kern="1200" dirty="0">
              <a:solidFill>
                <a:schemeClr val="tx1"/>
              </a:solidFill>
              <a:latin typeface="Arial"/>
              <a:cs typeface="Arial"/>
            </a:rPr>
            <a:t>identify</a:t>
          </a:r>
          <a:r>
            <a:rPr lang="en-US" sz="1000" kern="1200" spc="-30" dirty="0">
              <a:solidFill>
                <a:schemeClr val="tx1"/>
              </a:solidFill>
              <a:latin typeface="Arial"/>
              <a:cs typeface="Arial"/>
            </a:rPr>
            <a:t> </a:t>
          </a:r>
          <a:r>
            <a:rPr lang="en-US" sz="1000" kern="1200" dirty="0">
              <a:solidFill>
                <a:schemeClr val="tx1"/>
              </a:solidFill>
              <a:latin typeface="Arial"/>
              <a:cs typeface="Arial"/>
            </a:rPr>
            <a:t>material</a:t>
          </a:r>
          <a:r>
            <a:rPr lang="en-US" sz="1000" kern="1200" spc="-30" dirty="0">
              <a:solidFill>
                <a:schemeClr val="tx1"/>
              </a:solidFill>
              <a:latin typeface="Arial"/>
              <a:cs typeface="Arial"/>
            </a:rPr>
            <a:t> </a:t>
          </a:r>
          <a:r>
            <a:rPr lang="en-US" sz="1000" kern="1200" dirty="0">
              <a:solidFill>
                <a:schemeClr val="tx1"/>
              </a:solidFill>
              <a:latin typeface="Arial"/>
              <a:cs typeface="Arial"/>
            </a:rPr>
            <a:t>and</a:t>
          </a:r>
          <a:r>
            <a:rPr lang="en-US" sz="1000" kern="1200" spc="-40" dirty="0">
              <a:solidFill>
                <a:schemeClr val="tx1"/>
              </a:solidFill>
              <a:latin typeface="Arial"/>
              <a:cs typeface="Arial"/>
            </a:rPr>
            <a:t> </a:t>
          </a:r>
          <a:r>
            <a:rPr lang="en-US" sz="1000" kern="1200" dirty="0">
              <a:solidFill>
                <a:schemeClr val="tx1"/>
              </a:solidFill>
              <a:latin typeface="Arial"/>
              <a:cs typeface="Arial"/>
            </a:rPr>
            <a:t>trace</a:t>
          </a:r>
          <a:r>
            <a:rPr lang="en-US" sz="1000" kern="1200" spc="-40" dirty="0">
              <a:solidFill>
                <a:schemeClr val="tx1"/>
              </a:solidFill>
              <a:latin typeface="Arial"/>
              <a:cs typeface="Arial"/>
            </a:rPr>
            <a:t> </a:t>
          </a:r>
          <a:r>
            <a:rPr lang="en-US" sz="1000" kern="1200" dirty="0">
              <a:solidFill>
                <a:schemeClr val="tx1"/>
              </a:solidFill>
              <a:latin typeface="Arial"/>
              <a:cs typeface="Arial"/>
            </a:rPr>
            <a:t>back</a:t>
          </a:r>
          <a:r>
            <a:rPr lang="en-US" sz="1000" kern="1200" spc="-35" dirty="0">
              <a:solidFill>
                <a:schemeClr val="tx1"/>
              </a:solidFill>
              <a:latin typeface="Arial"/>
              <a:cs typeface="Arial"/>
            </a:rPr>
            <a:t> </a:t>
          </a:r>
          <a:r>
            <a:rPr lang="en-US" sz="1000" kern="1200" dirty="0">
              <a:solidFill>
                <a:schemeClr val="tx1"/>
              </a:solidFill>
              <a:latin typeface="Arial"/>
              <a:cs typeface="Arial"/>
            </a:rPr>
            <a:t>to</a:t>
          </a:r>
          <a:r>
            <a:rPr lang="en-US" sz="1000" kern="1200" spc="-25" dirty="0">
              <a:solidFill>
                <a:schemeClr val="tx1"/>
              </a:solidFill>
              <a:latin typeface="Arial"/>
              <a:cs typeface="Arial"/>
            </a:rPr>
            <a:t> </a:t>
          </a:r>
        </a:p>
        <a:p>
          <a:pPr marL="0" lvl="0" indent="0" algn="l" defTabSz="622300">
            <a:lnSpc>
              <a:spcPct val="90000"/>
            </a:lnSpc>
            <a:spcBef>
              <a:spcPct val="0"/>
            </a:spcBef>
            <a:spcAft>
              <a:spcPct val="35000"/>
            </a:spcAft>
            <a:buNone/>
          </a:pPr>
          <a:r>
            <a:rPr lang="en-US" sz="1000" kern="1200" dirty="0">
              <a:solidFill>
                <a:schemeClr val="tx1"/>
              </a:solidFill>
              <a:latin typeface="Arial"/>
              <a:cs typeface="Arial"/>
            </a:rPr>
            <a:t>the</a:t>
          </a:r>
          <a:r>
            <a:rPr lang="en-US" sz="1000" kern="1200" spc="-40" dirty="0">
              <a:solidFill>
                <a:schemeClr val="tx1"/>
              </a:solidFill>
              <a:latin typeface="Arial"/>
              <a:cs typeface="Arial"/>
            </a:rPr>
            <a:t> </a:t>
          </a:r>
          <a:r>
            <a:rPr lang="en-US" sz="1000" kern="1200" spc="-10" dirty="0">
              <a:solidFill>
                <a:schemeClr val="tx1"/>
              </a:solidFill>
              <a:latin typeface="Arial"/>
              <a:cs typeface="Arial"/>
            </a:rPr>
            <a:t>contractor</a:t>
          </a:r>
          <a:endParaRPr lang="en-US" sz="1000" kern="1200" dirty="0">
            <a:solidFill>
              <a:schemeClr val="tx1"/>
            </a:solidFill>
            <a:latin typeface="Arial"/>
            <a:cs typeface="Arial"/>
          </a:endParaRPr>
        </a:p>
        <a:p>
          <a:pPr marL="0" lvl="0" indent="0" algn="l" defTabSz="622300">
            <a:lnSpc>
              <a:spcPct val="90000"/>
            </a:lnSpc>
            <a:spcBef>
              <a:spcPct val="0"/>
            </a:spcBef>
            <a:spcAft>
              <a:spcPct val="35000"/>
            </a:spcAft>
            <a:buNone/>
          </a:pPr>
          <a:r>
            <a:rPr lang="en-US" sz="1000" kern="1200" dirty="0">
              <a:solidFill>
                <a:schemeClr val="tx1"/>
              </a:solidFill>
              <a:latin typeface="Arial"/>
              <a:cs typeface="Arial"/>
            </a:rPr>
            <a:t>Free</a:t>
          </a:r>
          <a:r>
            <a:rPr lang="en-US" sz="1000" kern="1200" spc="-20" dirty="0">
              <a:solidFill>
                <a:schemeClr val="tx1"/>
              </a:solidFill>
              <a:latin typeface="Arial"/>
              <a:cs typeface="Arial"/>
            </a:rPr>
            <a:t> </a:t>
          </a:r>
          <a:r>
            <a:rPr lang="en-US" sz="1000" kern="1200" dirty="0">
              <a:solidFill>
                <a:schemeClr val="tx1"/>
              </a:solidFill>
              <a:latin typeface="Arial"/>
              <a:cs typeface="Arial"/>
            </a:rPr>
            <a:t>document</a:t>
          </a:r>
          <a:r>
            <a:rPr lang="en-US" sz="1000" kern="1200" spc="-50" dirty="0">
              <a:solidFill>
                <a:schemeClr val="tx1"/>
              </a:solidFill>
              <a:latin typeface="Arial"/>
              <a:cs typeface="Arial"/>
            </a:rPr>
            <a:t> </a:t>
          </a:r>
          <a:r>
            <a:rPr lang="en-US" sz="1000" kern="1200" dirty="0">
              <a:solidFill>
                <a:schemeClr val="tx1"/>
              </a:solidFill>
              <a:latin typeface="Arial"/>
              <a:cs typeface="Arial"/>
            </a:rPr>
            <a:t>to</a:t>
          </a:r>
          <a:r>
            <a:rPr lang="en-US" sz="1000" kern="1200" spc="-20" dirty="0">
              <a:solidFill>
                <a:schemeClr val="tx1"/>
              </a:solidFill>
              <a:latin typeface="Arial"/>
              <a:cs typeface="Arial"/>
            </a:rPr>
            <a:t> </a:t>
          </a:r>
          <a:r>
            <a:rPr lang="en-US" sz="1000" kern="1200" spc="-10" dirty="0">
              <a:solidFill>
                <a:schemeClr val="tx1"/>
              </a:solidFill>
              <a:latin typeface="Arial"/>
              <a:cs typeface="Arial"/>
            </a:rPr>
            <a:t>download</a:t>
          </a:r>
          <a:endParaRPr lang="en-US" sz="1000" kern="1200" dirty="0">
            <a:solidFill>
              <a:schemeClr val="tx1"/>
            </a:solidFill>
            <a:latin typeface="Arial"/>
            <a:cs typeface="Arial"/>
          </a:endParaRPr>
        </a:p>
        <a:p>
          <a:pPr marL="0" lvl="0" indent="0" algn="l" defTabSz="622300">
            <a:lnSpc>
              <a:spcPct val="90000"/>
            </a:lnSpc>
            <a:spcBef>
              <a:spcPct val="0"/>
            </a:spcBef>
            <a:spcAft>
              <a:spcPct val="35000"/>
            </a:spcAft>
            <a:buNone/>
          </a:pPr>
          <a:r>
            <a:rPr lang="en-US" sz="1000" b="1" kern="1200" dirty="0">
              <a:solidFill>
                <a:schemeClr val="tx1"/>
              </a:solidFill>
              <a:latin typeface="Arial"/>
              <a:cs typeface="Arial"/>
            </a:rPr>
            <a:t>     NOTE:</a:t>
          </a:r>
          <a:r>
            <a:rPr lang="en-US" sz="1000" b="1" kern="1200" spc="-35" dirty="0">
              <a:solidFill>
                <a:schemeClr val="tx1"/>
              </a:solidFill>
              <a:latin typeface="Arial"/>
              <a:cs typeface="Arial"/>
            </a:rPr>
            <a:t> </a:t>
          </a:r>
          <a:r>
            <a:rPr lang="en-US" sz="1000" kern="1200" dirty="0">
              <a:solidFill>
                <a:schemeClr val="tx1"/>
              </a:solidFill>
              <a:latin typeface="Arial"/>
              <a:cs typeface="Arial"/>
            </a:rPr>
            <a:t>Review</a:t>
          </a:r>
          <a:r>
            <a:rPr lang="en-US" sz="1000" kern="1200" spc="-5" dirty="0">
              <a:solidFill>
                <a:schemeClr val="tx1"/>
              </a:solidFill>
              <a:latin typeface="Arial"/>
              <a:cs typeface="Arial"/>
            </a:rPr>
            <a:t> </a:t>
          </a:r>
          <a:r>
            <a:rPr lang="en-US" sz="1000" kern="1200" dirty="0">
              <a:solidFill>
                <a:schemeClr val="tx1"/>
              </a:solidFill>
              <a:latin typeface="Arial"/>
              <a:cs typeface="Arial"/>
            </a:rPr>
            <a:t>pictorial</a:t>
          </a:r>
          <a:r>
            <a:rPr lang="en-US" sz="1000" kern="1200" spc="-15" dirty="0">
              <a:solidFill>
                <a:schemeClr val="tx1"/>
              </a:solidFill>
              <a:latin typeface="Arial"/>
              <a:cs typeface="Arial"/>
            </a:rPr>
            <a:t> </a:t>
          </a:r>
          <a:r>
            <a:rPr lang="en-US" sz="1000" kern="1200" dirty="0">
              <a:solidFill>
                <a:schemeClr val="tx1"/>
              </a:solidFill>
              <a:latin typeface="Arial"/>
              <a:cs typeface="Arial"/>
            </a:rPr>
            <a:t>marking</a:t>
          </a:r>
          <a:r>
            <a:rPr lang="en-US" sz="1000" kern="1200" spc="-50" dirty="0">
              <a:solidFill>
                <a:schemeClr val="tx1"/>
              </a:solidFill>
              <a:latin typeface="Arial"/>
              <a:cs typeface="Arial"/>
            </a:rPr>
            <a:t> </a:t>
          </a:r>
          <a:r>
            <a:rPr lang="en-US" sz="1000" kern="1200" spc="-10" dirty="0">
              <a:solidFill>
                <a:schemeClr val="tx1"/>
              </a:solidFill>
              <a:latin typeface="Arial"/>
              <a:cs typeface="Arial"/>
            </a:rPr>
            <a:t>requirements</a:t>
          </a:r>
          <a:r>
            <a:rPr lang="en-US" sz="1000" kern="1200" spc="-40" dirty="0">
              <a:solidFill>
                <a:schemeClr val="tx1"/>
              </a:solidFill>
              <a:latin typeface="Arial"/>
              <a:cs typeface="Arial"/>
            </a:rPr>
            <a:t> </a:t>
          </a:r>
          <a:r>
            <a:rPr lang="en-US" sz="1000" kern="1200" dirty="0">
              <a:solidFill>
                <a:schemeClr val="tx1"/>
              </a:solidFill>
              <a:latin typeface="Arial"/>
              <a:cs typeface="Arial"/>
            </a:rPr>
            <a:t>within</a:t>
          </a:r>
          <a:r>
            <a:rPr lang="en-US" sz="1000" kern="1200" spc="10" dirty="0">
              <a:solidFill>
                <a:schemeClr val="tx1"/>
              </a:solidFill>
              <a:latin typeface="Arial"/>
              <a:cs typeface="Arial"/>
            </a:rPr>
            <a:t> </a:t>
          </a:r>
          <a:r>
            <a:rPr lang="en-US" sz="1000" kern="1200" dirty="0">
              <a:solidFill>
                <a:schemeClr val="tx1"/>
              </a:solidFill>
              <a:latin typeface="Arial"/>
              <a:cs typeface="Arial"/>
            </a:rPr>
            <a:t>ASTM</a:t>
          </a:r>
          <a:r>
            <a:rPr lang="en-US" sz="1000" kern="1200" spc="-25" dirty="0">
              <a:solidFill>
                <a:schemeClr val="tx1"/>
              </a:solidFill>
              <a:latin typeface="Arial"/>
              <a:cs typeface="Arial"/>
            </a:rPr>
            <a:t> </a:t>
          </a:r>
          <a:r>
            <a:rPr lang="en-US" sz="1000" kern="1200" dirty="0">
              <a:solidFill>
                <a:schemeClr val="tx1"/>
              </a:solidFill>
              <a:latin typeface="Arial"/>
              <a:cs typeface="Arial"/>
            </a:rPr>
            <a:t>D5445</a:t>
          </a:r>
          <a:r>
            <a:rPr lang="en-US" sz="1000" kern="1200" spc="-30" dirty="0">
              <a:solidFill>
                <a:schemeClr val="tx1"/>
              </a:solidFill>
              <a:latin typeface="Arial"/>
              <a:cs typeface="Arial"/>
            </a:rPr>
            <a:t> </a:t>
          </a:r>
          <a:r>
            <a:rPr lang="en-US" sz="1000" kern="1200" dirty="0">
              <a:solidFill>
                <a:schemeClr val="tx1"/>
              </a:solidFill>
              <a:latin typeface="Arial"/>
              <a:cs typeface="Arial"/>
            </a:rPr>
            <a:t>when</a:t>
          </a:r>
          <a:r>
            <a:rPr lang="en-US" sz="1000" kern="1200" spc="-25" dirty="0">
              <a:solidFill>
                <a:schemeClr val="tx1"/>
              </a:solidFill>
              <a:latin typeface="Arial"/>
              <a:cs typeface="Arial"/>
            </a:rPr>
            <a:t> </a:t>
          </a:r>
          <a:r>
            <a:rPr lang="en-US" sz="1000" kern="1200" dirty="0">
              <a:solidFill>
                <a:schemeClr val="tx1"/>
              </a:solidFill>
              <a:latin typeface="Arial"/>
              <a:cs typeface="Arial"/>
            </a:rPr>
            <a:t>special</a:t>
          </a:r>
          <a:r>
            <a:rPr lang="en-US" sz="1000" kern="1200" spc="-20" dirty="0">
              <a:solidFill>
                <a:schemeClr val="tx1"/>
              </a:solidFill>
              <a:latin typeface="Arial"/>
              <a:cs typeface="Arial"/>
            </a:rPr>
            <a:t> </a:t>
          </a:r>
          <a:r>
            <a:rPr lang="en-US" sz="1000" kern="1200" dirty="0">
              <a:solidFill>
                <a:schemeClr val="tx1"/>
              </a:solidFill>
              <a:latin typeface="Arial"/>
              <a:cs typeface="Arial"/>
            </a:rPr>
            <a:t>markings</a:t>
          </a:r>
          <a:r>
            <a:rPr lang="en-US" sz="1000" kern="1200" spc="-55" dirty="0">
              <a:solidFill>
                <a:schemeClr val="tx1"/>
              </a:solidFill>
              <a:latin typeface="Arial"/>
              <a:cs typeface="Arial"/>
            </a:rPr>
            <a:t> </a:t>
          </a:r>
          <a:r>
            <a:rPr lang="en-US" sz="1000" kern="1200" spc="-10" dirty="0">
              <a:solidFill>
                <a:schemeClr val="tx1"/>
              </a:solidFill>
              <a:latin typeface="Arial"/>
              <a:cs typeface="Arial"/>
            </a:rPr>
            <a:t>required.</a:t>
          </a:r>
          <a:endParaRPr lang="en-US" sz="1000" kern="1200" dirty="0">
            <a:solidFill>
              <a:schemeClr val="tx1"/>
            </a:solidFill>
          </a:endParaRPr>
        </a:p>
      </dsp:txBody>
      <dsp:txXfrm>
        <a:off x="1752059" y="1775586"/>
        <a:ext cx="7287112" cy="998705"/>
      </dsp:txXfrm>
    </dsp:sp>
    <dsp:sp modelId="{48D3D85F-6F7F-4C81-82D4-DD77EBB77360}">
      <dsp:nvSpPr>
        <dsp:cNvPr id="0" name=""/>
        <dsp:cNvSpPr/>
      </dsp:nvSpPr>
      <dsp:spPr>
        <a:xfrm>
          <a:off x="0" y="3190058"/>
          <a:ext cx="9093199" cy="127635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a:solidFill>
                <a:srgbClr val="171610"/>
              </a:solidFill>
            </a:rPr>
            <a:t>ASTM D3951</a:t>
          </a:r>
          <a:r>
            <a:rPr lang="en-US" sz="1200" kern="1200" dirty="0">
              <a:solidFill>
                <a:srgbClr val="171610"/>
              </a:solidFill>
            </a:rPr>
            <a:t>:</a:t>
          </a:r>
          <a:r>
            <a:rPr lang="en-US" sz="1200" b="1" i="1" kern="1200" dirty="0">
              <a:solidFill>
                <a:srgbClr val="171610"/>
              </a:solidFill>
              <a:latin typeface="Arial"/>
              <a:cs typeface="Arial"/>
            </a:rPr>
            <a:t>Standard</a:t>
          </a:r>
          <a:r>
            <a:rPr lang="en-US" sz="1200" b="1" i="1" kern="1200" spc="-45" dirty="0">
              <a:solidFill>
                <a:srgbClr val="171610"/>
              </a:solidFill>
              <a:latin typeface="Arial"/>
              <a:cs typeface="Arial"/>
            </a:rPr>
            <a:t> </a:t>
          </a:r>
          <a:r>
            <a:rPr lang="en-US" sz="1200" b="1" i="1" kern="1200" dirty="0">
              <a:solidFill>
                <a:srgbClr val="171610"/>
              </a:solidFill>
              <a:latin typeface="Arial"/>
              <a:cs typeface="Arial"/>
            </a:rPr>
            <a:t>Practice</a:t>
          </a:r>
          <a:r>
            <a:rPr lang="en-US" sz="1200" b="1" i="1" kern="1200" spc="-30" dirty="0">
              <a:solidFill>
                <a:srgbClr val="171610"/>
              </a:solidFill>
              <a:latin typeface="Arial"/>
              <a:cs typeface="Arial"/>
            </a:rPr>
            <a:t> </a:t>
          </a:r>
          <a:r>
            <a:rPr lang="en-US" sz="1200" b="1" i="1" kern="1200" dirty="0">
              <a:solidFill>
                <a:srgbClr val="171610"/>
              </a:solidFill>
              <a:latin typeface="Arial"/>
              <a:cs typeface="Arial"/>
            </a:rPr>
            <a:t>for</a:t>
          </a:r>
          <a:r>
            <a:rPr lang="en-US" sz="1200" b="1" i="1" kern="1200" spc="-35" dirty="0">
              <a:solidFill>
                <a:srgbClr val="171610"/>
              </a:solidFill>
              <a:latin typeface="Arial"/>
              <a:cs typeface="Arial"/>
            </a:rPr>
            <a:t> </a:t>
          </a:r>
          <a:r>
            <a:rPr lang="en-US" sz="1200" b="1" i="1" kern="1200" dirty="0">
              <a:solidFill>
                <a:srgbClr val="171610"/>
              </a:solidFill>
              <a:latin typeface="Arial"/>
              <a:cs typeface="Arial"/>
            </a:rPr>
            <a:t>Commercial</a:t>
          </a:r>
          <a:r>
            <a:rPr lang="en-US" sz="1200" b="1" i="1" kern="1200" spc="-40" dirty="0">
              <a:solidFill>
                <a:srgbClr val="171610"/>
              </a:solidFill>
              <a:latin typeface="Arial"/>
              <a:cs typeface="Arial"/>
            </a:rPr>
            <a:t> </a:t>
          </a:r>
          <a:r>
            <a:rPr lang="en-US" sz="1200" b="1" i="1" kern="1200" spc="-10" dirty="0">
              <a:solidFill>
                <a:srgbClr val="171610"/>
              </a:solidFill>
              <a:latin typeface="Arial"/>
              <a:cs typeface="Arial"/>
            </a:rPr>
            <a:t>Packaging</a:t>
          </a:r>
          <a:endParaRPr lang="en-US" sz="1200" b="1" i="1" kern="1200" dirty="0">
            <a:solidFill>
              <a:srgbClr val="171610"/>
            </a:solidFill>
            <a:latin typeface="Arial"/>
            <a:cs typeface="Arial"/>
          </a:endParaRPr>
        </a:p>
        <a:p>
          <a:pPr marL="0" lvl="0" indent="0" algn="l" defTabSz="533400">
            <a:lnSpc>
              <a:spcPct val="90000"/>
            </a:lnSpc>
            <a:spcBef>
              <a:spcPct val="0"/>
            </a:spcBef>
            <a:spcAft>
              <a:spcPct val="35000"/>
            </a:spcAft>
            <a:buNone/>
          </a:pPr>
          <a:r>
            <a:rPr lang="en-US" sz="1000" kern="1200" dirty="0">
              <a:solidFill>
                <a:srgbClr val="171610"/>
              </a:solidFill>
              <a:latin typeface="Arial"/>
              <a:cs typeface="Arial"/>
            </a:rPr>
            <a:t>Establishes</a:t>
          </a:r>
          <a:r>
            <a:rPr lang="en-US" sz="1000" kern="1200" spc="-30" dirty="0">
              <a:solidFill>
                <a:srgbClr val="171610"/>
              </a:solidFill>
              <a:latin typeface="Arial"/>
              <a:cs typeface="Arial"/>
            </a:rPr>
            <a:t> </a:t>
          </a:r>
          <a:r>
            <a:rPr lang="en-US" sz="1000" kern="1200" dirty="0">
              <a:solidFill>
                <a:srgbClr val="171610"/>
              </a:solidFill>
              <a:latin typeface="Arial"/>
              <a:cs typeface="Arial"/>
            </a:rPr>
            <a:t>minimum</a:t>
          </a:r>
          <a:r>
            <a:rPr lang="en-US" sz="1000" kern="1200" spc="-50" dirty="0">
              <a:solidFill>
                <a:srgbClr val="171610"/>
              </a:solidFill>
              <a:latin typeface="Arial"/>
              <a:cs typeface="Arial"/>
            </a:rPr>
            <a:t> </a:t>
          </a:r>
          <a:r>
            <a:rPr lang="en-US" sz="1000" kern="1200" dirty="0">
              <a:solidFill>
                <a:srgbClr val="171610"/>
              </a:solidFill>
              <a:latin typeface="Arial"/>
              <a:cs typeface="Arial"/>
            </a:rPr>
            <a:t>requirements</a:t>
          </a:r>
          <a:r>
            <a:rPr lang="en-US" sz="1000" kern="1200" spc="-35" dirty="0">
              <a:solidFill>
                <a:srgbClr val="171610"/>
              </a:solidFill>
              <a:latin typeface="Arial"/>
              <a:cs typeface="Arial"/>
            </a:rPr>
            <a:t> </a:t>
          </a:r>
          <a:r>
            <a:rPr lang="en-US" sz="1000" kern="1200" dirty="0">
              <a:solidFill>
                <a:srgbClr val="171610"/>
              </a:solidFill>
              <a:latin typeface="Arial"/>
              <a:cs typeface="Arial"/>
            </a:rPr>
            <a:t>for</a:t>
          </a:r>
          <a:r>
            <a:rPr lang="en-US" sz="1000" kern="1200" spc="-50" dirty="0">
              <a:solidFill>
                <a:srgbClr val="171610"/>
              </a:solidFill>
              <a:latin typeface="Arial"/>
              <a:cs typeface="Arial"/>
            </a:rPr>
            <a:t> </a:t>
          </a:r>
          <a:r>
            <a:rPr lang="en-US" sz="1000" kern="1200" dirty="0">
              <a:solidFill>
                <a:srgbClr val="171610"/>
              </a:solidFill>
              <a:latin typeface="Arial"/>
              <a:cs typeface="Arial"/>
            </a:rPr>
            <a:t>packaging</a:t>
          </a:r>
          <a:r>
            <a:rPr lang="en-US" sz="1000" kern="1200" spc="-60" dirty="0">
              <a:solidFill>
                <a:srgbClr val="171610"/>
              </a:solidFill>
              <a:latin typeface="Arial"/>
              <a:cs typeface="Arial"/>
            </a:rPr>
            <a:t> </a:t>
          </a:r>
          <a:r>
            <a:rPr lang="en-US" sz="1000" kern="1200" dirty="0">
              <a:solidFill>
                <a:srgbClr val="171610"/>
              </a:solidFill>
              <a:latin typeface="Arial"/>
              <a:cs typeface="Arial"/>
            </a:rPr>
            <a:t>of</a:t>
          </a:r>
          <a:r>
            <a:rPr lang="en-US" sz="1000" kern="1200" spc="-30" dirty="0">
              <a:solidFill>
                <a:srgbClr val="171610"/>
              </a:solidFill>
              <a:latin typeface="Arial"/>
              <a:cs typeface="Arial"/>
            </a:rPr>
            <a:t> </a:t>
          </a:r>
          <a:r>
            <a:rPr lang="en-US" sz="1000" kern="1200" dirty="0">
              <a:solidFill>
                <a:srgbClr val="171610"/>
              </a:solidFill>
              <a:latin typeface="Arial"/>
              <a:cs typeface="Arial"/>
            </a:rPr>
            <a:t>supplies</a:t>
          </a:r>
          <a:r>
            <a:rPr lang="en-US" sz="1000" kern="1200" spc="-30" dirty="0">
              <a:solidFill>
                <a:srgbClr val="171610"/>
              </a:solidFill>
              <a:latin typeface="Arial"/>
              <a:cs typeface="Arial"/>
            </a:rPr>
            <a:t> </a:t>
          </a:r>
          <a:r>
            <a:rPr lang="en-US" sz="1000" kern="1200" dirty="0">
              <a:solidFill>
                <a:srgbClr val="171610"/>
              </a:solidFill>
              <a:latin typeface="Arial"/>
              <a:cs typeface="Arial"/>
            </a:rPr>
            <a:t>and</a:t>
          </a:r>
          <a:r>
            <a:rPr lang="en-US" sz="1000" kern="1200" spc="-35" dirty="0">
              <a:solidFill>
                <a:srgbClr val="171610"/>
              </a:solidFill>
              <a:latin typeface="Arial"/>
              <a:cs typeface="Arial"/>
            </a:rPr>
            <a:t> </a:t>
          </a:r>
          <a:r>
            <a:rPr lang="en-US" sz="1000" kern="1200" spc="-10" dirty="0">
              <a:solidFill>
                <a:srgbClr val="171610"/>
              </a:solidFill>
              <a:latin typeface="Arial"/>
              <a:cs typeface="Arial"/>
            </a:rPr>
            <a:t>equipment</a:t>
          </a:r>
          <a:endParaRPr lang="en-US" sz="1000" kern="1200" dirty="0">
            <a:solidFill>
              <a:srgbClr val="171610"/>
            </a:solidFill>
            <a:latin typeface="Arial"/>
            <a:cs typeface="Arial"/>
          </a:endParaRPr>
        </a:p>
        <a:p>
          <a:pPr marL="0" lvl="0" indent="0" algn="l" defTabSz="533400">
            <a:lnSpc>
              <a:spcPct val="90000"/>
            </a:lnSpc>
            <a:spcBef>
              <a:spcPct val="0"/>
            </a:spcBef>
            <a:spcAft>
              <a:spcPct val="35000"/>
            </a:spcAft>
            <a:buNone/>
          </a:pPr>
          <a:r>
            <a:rPr lang="en-US" sz="1000" kern="1200" dirty="0">
              <a:solidFill>
                <a:srgbClr val="171610"/>
              </a:solidFill>
              <a:latin typeface="Arial"/>
              <a:cs typeface="Arial"/>
            </a:rPr>
            <a:t>Package</a:t>
          </a:r>
          <a:r>
            <a:rPr lang="en-US" sz="1000" kern="1200" spc="-50" dirty="0">
              <a:solidFill>
                <a:srgbClr val="171610"/>
              </a:solidFill>
              <a:latin typeface="Arial"/>
              <a:cs typeface="Arial"/>
            </a:rPr>
            <a:t> </a:t>
          </a:r>
          <a:r>
            <a:rPr lang="en-US" sz="1000" kern="1200" dirty="0">
              <a:solidFill>
                <a:srgbClr val="171610"/>
              </a:solidFill>
              <a:latin typeface="Arial"/>
              <a:cs typeface="Arial"/>
            </a:rPr>
            <a:t>design</a:t>
          </a:r>
          <a:r>
            <a:rPr lang="en-US" sz="1000" kern="1200" spc="-40" dirty="0">
              <a:solidFill>
                <a:srgbClr val="171610"/>
              </a:solidFill>
              <a:latin typeface="Arial"/>
              <a:cs typeface="Arial"/>
            </a:rPr>
            <a:t> </a:t>
          </a:r>
          <a:r>
            <a:rPr lang="en-US" sz="1000" kern="1200" dirty="0">
              <a:solidFill>
                <a:srgbClr val="171610"/>
              </a:solidFill>
              <a:latin typeface="Arial"/>
              <a:cs typeface="Arial"/>
            </a:rPr>
            <a:t>must</a:t>
          </a:r>
          <a:r>
            <a:rPr lang="en-US" sz="1000" kern="1200" spc="-35" dirty="0">
              <a:solidFill>
                <a:srgbClr val="171610"/>
              </a:solidFill>
              <a:latin typeface="Arial"/>
              <a:cs typeface="Arial"/>
            </a:rPr>
            <a:t> </a:t>
          </a:r>
          <a:r>
            <a:rPr lang="en-US" sz="1000" kern="1200" dirty="0">
              <a:solidFill>
                <a:srgbClr val="171610"/>
              </a:solidFill>
              <a:latin typeface="Arial"/>
              <a:cs typeface="Arial"/>
            </a:rPr>
            <a:t>facilitate</a:t>
          </a:r>
          <a:r>
            <a:rPr lang="en-US" sz="1000" kern="1200" spc="-25" dirty="0">
              <a:solidFill>
                <a:srgbClr val="171610"/>
              </a:solidFill>
              <a:latin typeface="Arial"/>
              <a:cs typeface="Arial"/>
            </a:rPr>
            <a:t> </a:t>
          </a:r>
          <a:r>
            <a:rPr lang="en-US" sz="1000" kern="1200" dirty="0">
              <a:solidFill>
                <a:srgbClr val="171610"/>
              </a:solidFill>
              <a:latin typeface="Arial"/>
              <a:cs typeface="Arial"/>
            </a:rPr>
            <a:t>multiple</a:t>
          </a:r>
          <a:r>
            <a:rPr lang="en-US" sz="1000" kern="1200" spc="-25" dirty="0">
              <a:solidFill>
                <a:srgbClr val="171610"/>
              </a:solidFill>
              <a:latin typeface="Arial"/>
              <a:cs typeface="Arial"/>
            </a:rPr>
            <a:t> </a:t>
          </a:r>
          <a:r>
            <a:rPr lang="en-US" sz="1000" kern="1200" dirty="0">
              <a:solidFill>
                <a:srgbClr val="171610"/>
              </a:solidFill>
              <a:latin typeface="Arial"/>
              <a:cs typeface="Arial"/>
            </a:rPr>
            <a:t>handling,</a:t>
          </a:r>
          <a:r>
            <a:rPr lang="en-US" sz="1000" kern="1200" spc="-25" dirty="0">
              <a:solidFill>
                <a:srgbClr val="171610"/>
              </a:solidFill>
              <a:latin typeface="Arial"/>
              <a:cs typeface="Arial"/>
            </a:rPr>
            <a:t> </a:t>
          </a:r>
          <a:r>
            <a:rPr lang="en-US" sz="1000" kern="1200" dirty="0">
              <a:solidFill>
                <a:srgbClr val="171610"/>
              </a:solidFill>
              <a:latin typeface="Arial"/>
              <a:cs typeface="Arial"/>
            </a:rPr>
            <a:t>shipment</a:t>
          </a:r>
          <a:r>
            <a:rPr lang="en-US" sz="1000" kern="1200" spc="-35" dirty="0">
              <a:solidFill>
                <a:srgbClr val="171610"/>
              </a:solidFill>
              <a:latin typeface="Arial"/>
              <a:cs typeface="Arial"/>
            </a:rPr>
            <a:t> </a:t>
          </a:r>
          <a:r>
            <a:rPr lang="en-US" sz="1000" kern="1200" dirty="0">
              <a:solidFill>
                <a:srgbClr val="171610"/>
              </a:solidFill>
              <a:latin typeface="Arial"/>
              <a:cs typeface="Arial"/>
            </a:rPr>
            <a:t>by</a:t>
          </a:r>
          <a:r>
            <a:rPr lang="en-US" sz="1000" kern="1200" spc="-30" dirty="0">
              <a:solidFill>
                <a:srgbClr val="171610"/>
              </a:solidFill>
              <a:latin typeface="Arial"/>
              <a:cs typeface="Arial"/>
            </a:rPr>
            <a:t> </a:t>
          </a:r>
          <a:r>
            <a:rPr lang="en-US" sz="1000" kern="1200" dirty="0">
              <a:solidFill>
                <a:srgbClr val="171610"/>
              </a:solidFill>
              <a:latin typeface="Arial"/>
              <a:cs typeface="Arial"/>
            </a:rPr>
            <a:t>any</a:t>
          </a:r>
          <a:r>
            <a:rPr lang="en-US" sz="1000" kern="1200" spc="-30" dirty="0">
              <a:solidFill>
                <a:srgbClr val="171610"/>
              </a:solidFill>
              <a:latin typeface="Arial"/>
              <a:cs typeface="Arial"/>
            </a:rPr>
            <a:t> </a:t>
          </a:r>
          <a:r>
            <a:rPr lang="en-US" sz="1000" kern="1200" dirty="0">
              <a:solidFill>
                <a:srgbClr val="171610"/>
              </a:solidFill>
              <a:latin typeface="Arial"/>
              <a:cs typeface="Arial"/>
            </a:rPr>
            <a:t>mode,</a:t>
          </a:r>
          <a:r>
            <a:rPr lang="en-US" sz="1000" kern="1200" spc="-30" dirty="0">
              <a:solidFill>
                <a:srgbClr val="171610"/>
              </a:solidFill>
              <a:latin typeface="Arial"/>
              <a:cs typeface="Arial"/>
            </a:rPr>
            <a:t> </a:t>
          </a:r>
          <a:r>
            <a:rPr lang="en-US" sz="1000" kern="1200" dirty="0">
              <a:solidFill>
                <a:srgbClr val="171610"/>
              </a:solidFill>
              <a:latin typeface="Arial"/>
              <a:cs typeface="Arial"/>
            </a:rPr>
            <a:t>and</a:t>
          </a:r>
          <a:r>
            <a:rPr lang="en-US" sz="1000" kern="1200" spc="-40" dirty="0">
              <a:solidFill>
                <a:srgbClr val="171610"/>
              </a:solidFill>
              <a:latin typeface="Arial"/>
              <a:cs typeface="Arial"/>
            </a:rPr>
            <a:t> </a:t>
          </a:r>
          <a:r>
            <a:rPr lang="en-US" sz="1000" kern="1200" dirty="0">
              <a:solidFill>
                <a:srgbClr val="171610"/>
              </a:solidFill>
              <a:latin typeface="Arial"/>
              <a:cs typeface="Arial"/>
            </a:rPr>
            <a:t>storage</a:t>
          </a:r>
          <a:r>
            <a:rPr lang="en-US" sz="1000" kern="1200" spc="-40" dirty="0">
              <a:solidFill>
                <a:srgbClr val="171610"/>
              </a:solidFill>
              <a:latin typeface="Arial"/>
              <a:cs typeface="Arial"/>
            </a:rPr>
            <a:t> </a:t>
          </a:r>
          <a:r>
            <a:rPr lang="en-US" sz="1000" kern="1200" dirty="0">
              <a:solidFill>
                <a:srgbClr val="171610"/>
              </a:solidFill>
              <a:latin typeface="Arial"/>
              <a:cs typeface="Arial"/>
            </a:rPr>
            <a:t>for</a:t>
          </a:r>
          <a:r>
            <a:rPr lang="en-US" sz="1000" kern="1200" spc="-30" dirty="0">
              <a:solidFill>
                <a:srgbClr val="171610"/>
              </a:solidFill>
              <a:latin typeface="Arial"/>
              <a:cs typeface="Arial"/>
            </a:rPr>
            <a:t> </a:t>
          </a:r>
          <a:r>
            <a:rPr lang="en-US" sz="1000" kern="1200" dirty="0">
              <a:solidFill>
                <a:srgbClr val="171610"/>
              </a:solidFill>
              <a:latin typeface="Arial"/>
              <a:cs typeface="Arial"/>
            </a:rPr>
            <a:t>minimum</a:t>
          </a:r>
          <a:r>
            <a:rPr lang="en-US" sz="1000" kern="1200" spc="-40" dirty="0">
              <a:solidFill>
                <a:srgbClr val="171610"/>
              </a:solidFill>
              <a:latin typeface="Arial"/>
              <a:cs typeface="Arial"/>
            </a:rPr>
            <a:t> </a:t>
          </a:r>
          <a:r>
            <a:rPr lang="en-US" sz="1000" kern="1200" dirty="0">
              <a:solidFill>
                <a:srgbClr val="171610"/>
              </a:solidFill>
              <a:latin typeface="Arial"/>
              <a:cs typeface="Arial"/>
            </a:rPr>
            <a:t>of</a:t>
          </a:r>
          <a:r>
            <a:rPr lang="en-US" sz="1000" kern="1200" spc="-25" dirty="0">
              <a:solidFill>
                <a:srgbClr val="171610"/>
              </a:solidFill>
              <a:latin typeface="Arial"/>
              <a:cs typeface="Arial"/>
            </a:rPr>
            <a:t> </a:t>
          </a:r>
          <a:r>
            <a:rPr lang="en-US" sz="1000" kern="1200" dirty="0">
              <a:solidFill>
                <a:srgbClr val="171610"/>
              </a:solidFill>
              <a:latin typeface="Arial"/>
              <a:cs typeface="Arial"/>
            </a:rPr>
            <a:t>one</a:t>
          </a:r>
          <a:r>
            <a:rPr lang="en-US" sz="1000" kern="1200" spc="-40" dirty="0">
              <a:solidFill>
                <a:srgbClr val="171610"/>
              </a:solidFill>
              <a:latin typeface="Arial"/>
              <a:cs typeface="Arial"/>
            </a:rPr>
            <a:t> </a:t>
          </a:r>
          <a:r>
            <a:rPr lang="en-US" sz="1000" kern="1200" dirty="0">
              <a:solidFill>
                <a:srgbClr val="171610"/>
              </a:solidFill>
              <a:latin typeface="Arial"/>
              <a:cs typeface="Arial"/>
            </a:rPr>
            <a:t>year</a:t>
          </a:r>
          <a:r>
            <a:rPr lang="en-US" sz="1000" kern="1200" spc="15" dirty="0">
              <a:solidFill>
                <a:srgbClr val="171610"/>
              </a:solidFill>
              <a:latin typeface="Arial"/>
              <a:cs typeface="Arial"/>
            </a:rPr>
            <a:t> </a:t>
          </a:r>
          <a:r>
            <a:rPr lang="en-US" sz="1000" kern="1200" spc="-25" dirty="0">
              <a:solidFill>
                <a:srgbClr val="171610"/>
              </a:solidFill>
              <a:latin typeface="Arial"/>
              <a:cs typeface="Arial"/>
            </a:rPr>
            <a:t>in </a:t>
          </a:r>
          <a:r>
            <a:rPr lang="en-US" sz="1000" kern="1200" dirty="0">
              <a:solidFill>
                <a:srgbClr val="171610"/>
              </a:solidFill>
              <a:latin typeface="Arial"/>
              <a:cs typeface="Arial"/>
            </a:rPr>
            <a:t>enclosed</a:t>
          </a:r>
          <a:r>
            <a:rPr lang="en-US" sz="1000" kern="1200" spc="-40" dirty="0">
              <a:solidFill>
                <a:srgbClr val="171610"/>
              </a:solidFill>
              <a:latin typeface="Arial"/>
              <a:cs typeface="Arial"/>
            </a:rPr>
            <a:t> </a:t>
          </a:r>
          <a:r>
            <a:rPr lang="en-US" sz="1000" kern="1200" dirty="0">
              <a:solidFill>
                <a:srgbClr val="171610"/>
              </a:solidFill>
              <a:latin typeface="Arial"/>
              <a:cs typeface="Arial"/>
            </a:rPr>
            <a:t>facility</a:t>
          </a:r>
          <a:r>
            <a:rPr lang="en-US" sz="1000" kern="1200" spc="-20" dirty="0">
              <a:solidFill>
                <a:srgbClr val="171610"/>
              </a:solidFill>
              <a:latin typeface="Arial"/>
              <a:cs typeface="Arial"/>
            </a:rPr>
            <a:t> </a:t>
          </a:r>
        </a:p>
        <a:p>
          <a:pPr marL="0" lvl="0" indent="0" algn="l" defTabSz="533400">
            <a:lnSpc>
              <a:spcPct val="90000"/>
            </a:lnSpc>
            <a:spcBef>
              <a:spcPct val="0"/>
            </a:spcBef>
            <a:spcAft>
              <a:spcPct val="35000"/>
            </a:spcAft>
            <a:buNone/>
          </a:pPr>
          <a:r>
            <a:rPr lang="en-US" sz="1000" kern="1200" dirty="0">
              <a:solidFill>
                <a:srgbClr val="171610"/>
              </a:solidFill>
              <a:latin typeface="Arial"/>
              <a:cs typeface="Arial"/>
            </a:rPr>
            <a:t>without damage</a:t>
          </a:r>
          <a:r>
            <a:rPr lang="en-US" sz="1000" kern="1200" spc="-50" dirty="0">
              <a:solidFill>
                <a:srgbClr val="171610"/>
              </a:solidFill>
              <a:latin typeface="Arial"/>
              <a:cs typeface="Arial"/>
            </a:rPr>
            <a:t> </a:t>
          </a:r>
          <a:r>
            <a:rPr lang="en-US" sz="1000" kern="1200" dirty="0">
              <a:solidFill>
                <a:srgbClr val="171610"/>
              </a:solidFill>
              <a:latin typeface="Arial"/>
              <a:cs typeface="Arial"/>
            </a:rPr>
            <a:t>to</a:t>
          </a:r>
          <a:r>
            <a:rPr lang="en-US" sz="1000" kern="1200" spc="-35" dirty="0">
              <a:solidFill>
                <a:srgbClr val="171610"/>
              </a:solidFill>
              <a:latin typeface="Arial"/>
              <a:cs typeface="Arial"/>
            </a:rPr>
            <a:t> </a:t>
          </a:r>
          <a:r>
            <a:rPr lang="en-US" sz="1000" kern="1200" dirty="0">
              <a:solidFill>
                <a:srgbClr val="171610"/>
              </a:solidFill>
              <a:latin typeface="Arial"/>
              <a:cs typeface="Arial"/>
            </a:rPr>
            <a:t>the</a:t>
          </a:r>
          <a:r>
            <a:rPr lang="en-US" sz="1000" kern="1200" spc="-25" dirty="0">
              <a:solidFill>
                <a:srgbClr val="171610"/>
              </a:solidFill>
              <a:latin typeface="Arial"/>
              <a:cs typeface="Arial"/>
            </a:rPr>
            <a:t> </a:t>
          </a:r>
          <a:r>
            <a:rPr lang="en-US" sz="1000" kern="1200" spc="-10" dirty="0">
              <a:solidFill>
                <a:srgbClr val="171610"/>
              </a:solidFill>
              <a:latin typeface="Arial"/>
              <a:cs typeface="Arial"/>
            </a:rPr>
            <a:t>product.</a:t>
          </a:r>
          <a:endParaRPr lang="en-US" sz="1000" kern="1200" dirty="0">
            <a:solidFill>
              <a:srgbClr val="171610"/>
            </a:solidFill>
            <a:latin typeface="Arial"/>
            <a:cs typeface="Arial"/>
          </a:endParaRPr>
        </a:p>
        <a:p>
          <a:pPr marL="0" lvl="0" indent="0" algn="l" defTabSz="533400">
            <a:lnSpc>
              <a:spcPct val="90000"/>
            </a:lnSpc>
            <a:spcBef>
              <a:spcPct val="0"/>
            </a:spcBef>
            <a:spcAft>
              <a:spcPct val="35000"/>
            </a:spcAft>
            <a:buNone/>
          </a:pPr>
          <a:r>
            <a:rPr lang="en-US" sz="1000" kern="1200" dirty="0">
              <a:solidFill>
                <a:srgbClr val="171610"/>
              </a:solidFill>
              <a:latin typeface="Arial"/>
              <a:cs typeface="Arial"/>
            </a:rPr>
            <a:t>Unit</a:t>
          </a:r>
          <a:r>
            <a:rPr lang="en-US" sz="1000" kern="1200" spc="-15" dirty="0">
              <a:solidFill>
                <a:srgbClr val="171610"/>
              </a:solidFill>
              <a:latin typeface="Arial"/>
              <a:cs typeface="Arial"/>
            </a:rPr>
            <a:t> </a:t>
          </a:r>
          <a:r>
            <a:rPr lang="en-US" sz="1000" kern="1200" dirty="0">
              <a:solidFill>
                <a:srgbClr val="171610"/>
              </a:solidFill>
              <a:latin typeface="Arial"/>
              <a:cs typeface="Arial"/>
            </a:rPr>
            <a:t>package</a:t>
          </a:r>
          <a:r>
            <a:rPr lang="en-US" sz="1000" kern="1200" spc="-50" dirty="0">
              <a:solidFill>
                <a:srgbClr val="171610"/>
              </a:solidFill>
              <a:latin typeface="Arial"/>
              <a:cs typeface="Arial"/>
            </a:rPr>
            <a:t> </a:t>
          </a:r>
          <a:r>
            <a:rPr lang="en-US" sz="1000" kern="1200" dirty="0">
              <a:solidFill>
                <a:srgbClr val="171610"/>
              </a:solidFill>
              <a:latin typeface="Arial"/>
              <a:cs typeface="Arial"/>
            </a:rPr>
            <a:t>must</a:t>
          </a:r>
          <a:r>
            <a:rPr lang="en-US" sz="1000" kern="1200" spc="-45" dirty="0">
              <a:solidFill>
                <a:srgbClr val="171610"/>
              </a:solidFill>
              <a:latin typeface="Arial"/>
              <a:cs typeface="Arial"/>
            </a:rPr>
            <a:t> </a:t>
          </a:r>
          <a:r>
            <a:rPr lang="en-US" sz="1000" kern="1200" dirty="0">
              <a:solidFill>
                <a:srgbClr val="171610"/>
              </a:solidFill>
              <a:latin typeface="Arial"/>
              <a:cs typeface="Arial"/>
            </a:rPr>
            <a:t>also</a:t>
          </a:r>
          <a:r>
            <a:rPr lang="en-US" sz="1000" kern="1200" spc="-20" dirty="0">
              <a:solidFill>
                <a:srgbClr val="171610"/>
              </a:solidFill>
              <a:latin typeface="Arial"/>
              <a:cs typeface="Arial"/>
            </a:rPr>
            <a:t> </a:t>
          </a:r>
          <a:r>
            <a:rPr lang="en-US" sz="1000" kern="1200" dirty="0">
              <a:solidFill>
                <a:srgbClr val="171610"/>
              </a:solidFill>
              <a:latin typeface="Arial"/>
              <a:cs typeface="Arial"/>
            </a:rPr>
            <a:t>be</a:t>
          </a:r>
          <a:r>
            <a:rPr lang="en-US" sz="1000" kern="1200" spc="-20" dirty="0">
              <a:solidFill>
                <a:srgbClr val="171610"/>
              </a:solidFill>
              <a:latin typeface="Arial"/>
              <a:cs typeface="Arial"/>
            </a:rPr>
            <a:t> </a:t>
          </a:r>
          <a:r>
            <a:rPr lang="en-US" sz="1000" kern="1200" dirty="0">
              <a:solidFill>
                <a:srgbClr val="171610"/>
              </a:solidFill>
              <a:latin typeface="Arial"/>
              <a:cs typeface="Arial"/>
            </a:rPr>
            <a:t>ready</a:t>
          </a:r>
          <a:r>
            <a:rPr lang="en-US" sz="1000" kern="1200" spc="-25" dirty="0">
              <a:solidFill>
                <a:srgbClr val="171610"/>
              </a:solidFill>
              <a:latin typeface="Arial"/>
              <a:cs typeface="Arial"/>
            </a:rPr>
            <a:t> </a:t>
          </a:r>
          <a:r>
            <a:rPr lang="en-US" sz="1000" kern="1200" dirty="0">
              <a:solidFill>
                <a:srgbClr val="171610"/>
              </a:solidFill>
              <a:latin typeface="Arial"/>
              <a:cs typeface="Arial"/>
            </a:rPr>
            <a:t>for</a:t>
          </a:r>
          <a:r>
            <a:rPr lang="en-US" sz="1000" kern="1200" spc="-25" dirty="0">
              <a:solidFill>
                <a:srgbClr val="171610"/>
              </a:solidFill>
              <a:latin typeface="Arial"/>
              <a:cs typeface="Arial"/>
            </a:rPr>
            <a:t> </a:t>
          </a:r>
          <a:r>
            <a:rPr lang="en-US" sz="1000" kern="1200" dirty="0">
              <a:solidFill>
                <a:srgbClr val="171610"/>
              </a:solidFill>
              <a:latin typeface="Arial"/>
              <a:cs typeface="Arial"/>
            </a:rPr>
            <a:t>issue</a:t>
          </a:r>
          <a:r>
            <a:rPr lang="en-US" sz="1000" kern="1200" spc="-20" dirty="0">
              <a:solidFill>
                <a:srgbClr val="171610"/>
              </a:solidFill>
              <a:latin typeface="Arial"/>
              <a:cs typeface="Arial"/>
            </a:rPr>
            <a:t> </a:t>
          </a:r>
          <a:r>
            <a:rPr lang="en-US" sz="1000" kern="1200" dirty="0">
              <a:solidFill>
                <a:srgbClr val="171610"/>
              </a:solidFill>
              <a:latin typeface="Arial"/>
              <a:cs typeface="Arial"/>
            </a:rPr>
            <a:t>and</a:t>
          </a:r>
          <a:r>
            <a:rPr lang="en-US" sz="1000" kern="1200" spc="-30" dirty="0">
              <a:solidFill>
                <a:srgbClr val="171610"/>
              </a:solidFill>
              <a:latin typeface="Arial"/>
              <a:cs typeface="Arial"/>
            </a:rPr>
            <a:t> </a:t>
          </a:r>
          <a:r>
            <a:rPr lang="en-US" sz="1000" kern="1200" spc="-10" dirty="0">
              <a:solidFill>
                <a:srgbClr val="171610"/>
              </a:solidFill>
              <a:latin typeface="Arial"/>
              <a:cs typeface="Arial"/>
            </a:rPr>
            <a:t>redistribution </a:t>
          </a:r>
          <a:r>
            <a:rPr lang="en-US" sz="1000" kern="1200" dirty="0">
              <a:solidFill>
                <a:srgbClr val="171610"/>
              </a:solidFill>
              <a:latin typeface="Arial"/>
              <a:cs typeface="Arial"/>
            </a:rPr>
            <a:t>without</a:t>
          </a:r>
          <a:r>
            <a:rPr lang="en-US" sz="1000" kern="1200" spc="-15" dirty="0">
              <a:solidFill>
                <a:srgbClr val="171610"/>
              </a:solidFill>
              <a:latin typeface="Arial"/>
              <a:cs typeface="Arial"/>
            </a:rPr>
            <a:t> </a:t>
          </a:r>
          <a:r>
            <a:rPr lang="en-US" sz="1000" kern="1200" dirty="0">
              <a:solidFill>
                <a:srgbClr val="171610"/>
              </a:solidFill>
              <a:latin typeface="Arial"/>
              <a:cs typeface="Arial"/>
            </a:rPr>
            <a:t>any</a:t>
          </a:r>
          <a:r>
            <a:rPr lang="en-US" sz="1000" kern="1200" spc="-15" dirty="0">
              <a:solidFill>
                <a:srgbClr val="171610"/>
              </a:solidFill>
              <a:latin typeface="Arial"/>
              <a:cs typeface="Arial"/>
            </a:rPr>
            <a:t> </a:t>
          </a:r>
          <a:r>
            <a:rPr lang="en-US" sz="1000" kern="1200" dirty="0">
              <a:solidFill>
                <a:srgbClr val="171610"/>
              </a:solidFill>
              <a:latin typeface="Arial"/>
              <a:cs typeface="Arial"/>
            </a:rPr>
            <a:t>additional</a:t>
          </a:r>
          <a:r>
            <a:rPr lang="en-US" sz="1000" kern="1200" spc="-15" dirty="0">
              <a:solidFill>
                <a:srgbClr val="171610"/>
              </a:solidFill>
              <a:latin typeface="Arial"/>
              <a:cs typeface="Arial"/>
            </a:rPr>
            <a:t> </a:t>
          </a:r>
          <a:r>
            <a:rPr lang="en-US" sz="1000" kern="1200" dirty="0">
              <a:solidFill>
                <a:srgbClr val="171610"/>
              </a:solidFill>
              <a:latin typeface="Arial"/>
              <a:cs typeface="Arial"/>
            </a:rPr>
            <a:t>packaging</a:t>
          </a:r>
          <a:r>
            <a:rPr lang="en-US" sz="1000" kern="1200" spc="-40" dirty="0">
              <a:solidFill>
                <a:srgbClr val="171610"/>
              </a:solidFill>
              <a:latin typeface="Arial"/>
              <a:cs typeface="Arial"/>
            </a:rPr>
            <a:t> </a:t>
          </a:r>
          <a:r>
            <a:rPr lang="en-US" sz="1000" kern="1200" dirty="0">
              <a:solidFill>
                <a:srgbClr val="171610"/>
              </a:solidFill>
              <a:latin typeface="Arial"/>
              <a:cs typeface="Arial"/>
            </a:rPr>
            <a:t>and/or</a:t>
          </a:r>
          <a:r>
            <a:rPr lang="en-US" sz="1000" kern="1200" spc="-25" dirty="0">
              <a:solidFill>
                <a:srgbClr val="171610"/>
              </a:solidFill>
              <a:latin typeface="Arial"/>
              <a:cs typeface="Arial"/>
            </a:rPr>
            <a:t> </a:t>
          </a:r>
          <a:r>
            <a:rPr lang="en-US" sz="1000" kern="1200" spc="-10" dirty="0">
              <a:solidFill>
                <a:srgbClr val="171610"/>
              </a:solidFill>
              <a:latin typeface="Arial"/>
              <a:cs typeface="Arial"/>
            </a:rPr>
            <a:t>marking.</a:t>
          </a:r>
          <a:endParaRPr lang="en-US" sz="1000" kern="1200" dirty="0">
            <a:solidFill>
              <a:srgbClr val="171610"/>
            </a:solidFill>
            <a:latin typeface="Arial"/>
            <a:cs typeface="Arial"/>
          </a:endParaRPr>
        </a:p>
        <a:p>
          <a:pPr marL="0" lvl="0" indent="0" algn="l" defTabSz="533400">
            <a:lnSpc>
              <a:spcPct val="90000"/>
            </a:lnSpc>
            <a:spcBef>
              <a:spcPct val="0"/>
            </a:spcBef>
            <a:spcAft>
              <a:spcPct val="35000"/>
            </a:spcAft>
            <a:buNone/>
          </a:pPr>
          <a:r>
            <a:rPr lang="en-US" sz="1000" kern="1200" dirty="0">
              <a:solidFill>
                <a:srgbClr val="171610"/>
              </a:solidFill>
              <a:latin typeface="Arial"/>
              <a:cs typeface="Arial"/>
            </a:rPr>
            <a:t>Copyright protected</a:t>
          </a:r>
          <a:r>
            <a:rPr lang="en-US" sz="1000" kern="1200" spc="-40" dirty="0">
              <a:solidFill>
                <a:srgbClr val="171610"/>
              </a:solidFill>
              <a:latin typeface="Arial"/>
              <a:cs typeface="Arial"/>
            </a:rPr>
            <a:t> </a:t>
          </a:r>
          <a:r>
            <a:rPr lang="en-US" sz="1000" kern="1200" dirty="0">
              <a:solidFill>
                <a:srgbClr val="171610"/>
              </a:solidFill>
              <a:latin typeface="Arial"/>
              <a:cs typeface="Arial"/>
            </a:rPr>
            <a:t>–</a:t>
          </a:r>
          <a:r>
            <a:rPr lang="en-US" sz="1000" kern="1200" spc="-30" dirty="0">
              <a:solidFill>
                <a:srgbClr val="171610"/>
              </a:solidFill>
              <a:latin typeface="Arial"/>
              <a:cs typeface="Arial"/>
            </a:rPr>
            <a:t> </a:t>
          </a:r>
          <a:r>
            <a:rPr lang="en-US" sz="1000" kern="1200" dirty="0">
              <a:solidFill>
                <a:srgbClr val="171610"/>
              </a:solidFill>
              <a:latin typeface="Arial"/>
              <a:cs typeface="Arial"/>
            </a:rPr>
            <a:t>must</a:t>
          </a:r>
          <a:r>
            <a:rPr lang="en-US" sz="1000" kern="1200" spc="-50" dirty="0">
              <a:solidFill>
                <a:srgbClr val="171610"/>
              </a:solidFill>
              <a:latin typeface="Arial"/>
              <a:cs typeface="Arial"/>
            </a:rPr>
            <a:t> </a:t>
          </a:r>
          <a:r>
            <a:rPr lang="en-US" sz="1000" kern="1200" dirty="0">
              <a:solidFill>
                <a:srgbClr val="171610"/>
              </a:solidFill>
              <a:latin typeface="Arial"/>
              <a:cs typeface="Arial"/>
            </a:rPr>
            <a:t>purchase</a:t>
          </a:r>
          <a:r>
            <a:rPr lang="en-US" sz="1000" kern="1200" spc="-55" dirty="0">
              <a:solidFill>
                <a:srgbClr val="171610"/>
              </a:solidFill>
              <a:latin typeface="Arial"/>
              <a:cs typeface="Arial"/>
            </a:rPr>
            <a:t> </a:t>
          </a:r>
          <a:r>
            <a:rPr lang="en-US" sz="1000" kern="1200" dirty="0">
              <a:solidFill>
                <a:srgbClr val="171610"/>
              </a:solidFill>
              <a:latin typeface="Arial"/>
              <a:cs typeface="Arial"/>
            </a:rPr>
            <a:t>this</a:t>
          </a:r>
          <a:r>
            <a:rPr lang="en-US" sz="1000" kern="1200" spc="-25" dirty="0">
              <a:solidFill>
                <a:srgbClr val="171610"/>
              </a:solidFill>
              <a:latin typeface="Arial"/>
              <a:cs typeface="Arial"/>
            </a:rPr>
            <a:t> </a:t>
          </a:r>
          <a:r>
            <a:rPr lang="en-US" sz="1000" kern="1200" spc="-10" dirty="0">
              <a:solidFill>
                <a:srgbClr val="171610"/>
              </a:solidFill>
              <a:latin typeface="Arial"/>
              <a:cs typeface="Arial"/>
            </a:rPr>
            <a:t>document</a:t>
          </a:r>
          <a:endParaRPr lang="en-US" sz="1000" kern="1200" dirty="0">
            <a:solidFill>
              <a:srgbClr val="171610"/>
            </a:solidFill>
            <a:latin typeface="Arial"/>
            <a:cs typeface="Arial"/>
          </a:endParaRPr>
        </a:p>
        <a:p>
          <a:pPr marL="0" lvl="0" indent="0" algn="l" defTabSz="533400">
            <a:lnSpc>
              <a:spcPct val="90000"/>
            </a:lnSpc>
            <a:spcBef>
              <a:spcPct val="0"/>
            </a:spcBef>
            <a:spcAft>
              <a:spcPct val="35000"/>
            </a:spcAft>
            <a:buFont typeface="Arial"/>
            <a:buNone/>
          </a:pPr>
          <a:r>
            <a:rPr lang="en-US" sz="1000" b="1" kern="1200" dirty="0">
              <a:solidFill>
                <a:srgbClr val="171610"/>
              </a:solidFill>
              <a:latin typeface="Arial"/>
              <a:cs typeface="Arial"/>
            </a:rPr>
            <a:t>        NOTE</a:t>
          </a:r>
          <a:r>
            <a:rPr lang="en-US" sz="1000" kern="1200" dirty="0">
              <a:solidFill>
                <a:srgbClr val="171610"/>
              </a:solidFill>
              <a:latin typeface="Arial"/>
              <a:cs typeface="Arial"/>
            </a:rPr>
            <a:t>:</a:t>
          </a:r>
          <a:r>
            <a:rPr lang="en-US" sz="1000" kern="1200" spc="-45" dirty="0">
              <a:solidFill>
                <a:srgbClr val="171610"/>
              </a:solidFill>
              <a:latin typeface="Arial"/>
              <a:cs typeface="Arial"/>
            </a:rPr>
            <a:t> </a:t>
          </a:r>
          <a:r>
            <a:rPr lang="en-US" sz="1000" kern="1200" dirty="0">
              <a:solidFill>
                <a:srgbClr val="171610"/>
              </a:solidFill>
              <a:latin typeface="Arial"/>
              <a:cs typeface="Arial"/>
            </a:rPr>
            <a:t>Only</a:t>
          </a:r>
          <a:r>
            <a:rPr lang="en-US" sz="1000" kern="1200" spc="-25" dirty="0">
              <a:solidFill>
                <a:srgbClr val="171610"/>
              </a:solidFill>
              <a:latin typeface="Arial"/>
              <a:cs typeface="Arial"/>
            </a:rPr>
            <a:t> </a:t>
          </a:r>
          <a:r>
            <a:rPr lang="en-US" sz="1000" kern="1200" dirty="0">
              <a:solidFill>
                <a:srgbClr val="171610"/>
              </a:solidFill>
              <a:latin typeface="Arial"/>
              <a:cs typeface="Arial"/>
            </a:rPr>
            <a:t>applicable</a:t>
          </a:r>
          <a:r>
            <a:rPr lang="en-US" sz="1000" kern="1200" spc="-25" dirty="0">
              <a:solidFill>
                <a:srgbClr val="171610"/>
              </a:solidFill>
              <a:latin typeface="Arial"/>
              <a:cs typeface="Arial"/>
            </a:rPr>
            <a:t> </a:t>
          </a:r>
          <a:r>
            <a:rPr lang="en-US" sz="1000" kern="1200" dirty="0">
              <a:solidFill>
                <a:srgbClr val="171610"/>
              </a:solidFill>
              <a:latin typeface="Arial"/>
              <a:cs typeface="Arial"/>
            </a:rPr>
            <a:t>when</a:t>
          </a:r>
          <a:r>
            <a:rPr lang="en-US" sz="1000" kern="1200" spc="-20" dirty="0">
              <a:solidFill>
                <a:srgbClr val="171610"/>
              </a:solidFill>
              <a:latin typeface="Arial"/>
              <a:cs typeface="Arial"/>
            </a:rPr>
            <a:t> </a:t>
          </a:r>
          <a:r>
            <a:rPr lang="en-US" sz="1000" kern="1200" dirty="0">
              <a:solidFill>
                <a:srgbClr val="171610"/>
              </a:solidFill>
              <a:latin typeface="Arial"/>
              <a:cs typeface="Arial"/>
            </a:rPr>
            <a:t>an</a:t>
          </a:r>
          <a:r>
            <a:rPr lang="en-US" sz="1000" kern="1200" spc="-45" dirty="0">
              <a:solidFill>
                <a:srgbClr val="171610"/>
              </a:solidFill>
              <a:latin typeface="Arial"/>
              <a:cs typeface="Arial"/>
            </a:rPr>
            <a:t> </a:t>
          </a:r>
          <a:r>
            <a:rPr lang="en-US" sz="1000" kern="1200" dirty="0">
              <a:solidFill>
                <a:srgbClr val="171610"/>
              </a:solidFill>
              <a:latin typeface="Arial"/>
              <a:cs typeface="Arial"/>
            </a:rPr>
            <a:t>acquisition</a:t>
          </a:r>
          <a:r>
            <a:rPr lang="en-US" sz="1000" kern="1200" spc="-25" dirty="0">
              <a:solidFill>
                <a:srgbClr val="171610"/>
              </a:solidFill>
              <a:latin typeface="Arial"/>
              <a:cs typeface="Arial"/>
            </a:rPr>
            <a:t> </a:t>
          </a:r>
          <a:r>
            <a:rPr lang="en-US" sz="1000" kern="1200" dirty="0">
              <a:solidFill>
                <a:srgbClr val="171610"/>
              </a:solidFill>
              <a:latin typeface="Arial"/>
              <a:cs typeface="Arial"/>
            </a:rPr>
            <a:t>document</a:t>
          </a:r>
          <a:r>
            <a:rPr lang="en-US" sz="1000" kern="1200" spc="-65" dirty="0">
              <a:solidFill>
                <a:srgbClr val="171610"/>
              </a:solidFill>
              <a:latin typeface="Arial"/>
              <a:cs typeface="Arial"/>
            </a:rPr>
            <a:t> </a:t>
          </a:r>
          <a:r>
            <a:rPr lang="en-US" sz="1000" kern="1200" dirty="0">
              <a:solidFill>
                <a:srgbClr val="171610"/>
              </a:solidFill>
              <a:latin typeface="Arial"/>
              <a:cs typeface="Arial"/>
            </a:rPr>
            <a:t>references</a:t>
          </a:r>
          <a:r>
            <a:rPr lang="en-US" sz="1000" kern="1200" spc="-45" dirty="0">
              <a:solidFill>
                <a:srgbClr val="171610"/>
              </a:solidFill>
              <a:latin typeface="Arial"/>
              <a:cs typeface="Arial"/>
            </a:rPr>
            <a:t> </a:t>
          </a:r>
          <a:r>
            <a:rPr lang="en-US" sz="1000" kern="1200" dirty="0">
              <a:solidFill>
                <a:srgbClr val="171610"/>
              </a:solidFill>
              <a:latin typeface="Arial"/>
              <a:cs typeface="Arial"/>
            </a:rPr>
            <a:t>this</a:t>
          </a:r>
          <a:r>
            <a:rPr lang="en-US" sz="1000" kern="1200" spc="-25" dirty="0">
              <a:solidFill>
                <a:srgbClr val="171610"/>
              </a:solidFill>
              <a:latin typeface="Arial"/>
              <a:cs typeface="Arial"/>
            </a:rPr>
            <a:t> </a:t>
          </a:r>
          <a:r>
            <a:rPr lang="en-US" sz="1000" kern="1200" dirty="0">
              <a:solidFill>
                <a:srgbClr val="171610"/>
              </a:solidFill>
              <a:latin typeface="Arial"/>
              <a:cs typeface="Arial"/>
            </a:rPr>
            <a:t>document</a:t>
          </a:r>
          <a:r>
            <a:rPr lang="en-US" sz="1000" kern="1200" spc="-65" dirty="0">
              <a:solidFill>
                <a:srgbClr val="171610"/>
              </a:solidFill>
              <a:latin typeface="Arial"/>
              <a:cs typeface="Arial"/>
            </a:rPr>
            <a:t> </a:t>
          </a:r>
          <a:r>
            <a:rPr lang="en-US" sz="1000" kern="1200" spc="-10" dirty="0">
              <a:solidFill>
                <a:srgbClr val="171610"/>
              </a:solidFill>
              <a:latin typeface="Arial"/>
              <a:cs typeface="Arial"/>
            </a:rPr>
            <a:t>solely.</a:t>
          </a:r>
          <a:endParaRPr lang="en-US" sz="1000" kern="1200" dirty="0">
            <a:solidFill>
              <a:srgbClr val="171610"/>
            </a:solidFill>
          </a:endParaRPr>
        </a:p>
      </dsp:txBody>
      <dsp:txXfrm>
        <a:off x="62307" y="3252365"/>
        <a:ext cx="8968585" cy="11517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24C927-4CB6-4B98-8173-1FA5CB760D20}">
      <dsp:nvSpPr>
        <dsp:cNvPr id="0" name=""/>
        <dsp:cNvSpPr/>
      </dsp:nvSpPr>
      <dsp:spPr>
        <a:xfrm>
          <a:off x="2254043" y="139974"/>
          <a:ext cx="2896033" cy="2896033"/>
        </a:xfrm>
        <a:prstGeom prst="ellipse">
          <a:avLst/>
        </a:prstGeom>
        <a:solidFill>
          <a:schemeClr val="accent4">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b="1" kern="1200" dirty="0"/>
            <a:t>Development</a:t>
          </a:r>
          <a:r>
            <a:rPr lang="en-US" sz="1000" kern="1200" dirty="0"/>
            <a:t> of codes are determined by item characteristics (e.g.,  </a:t>
          </a:r>
          <a:r>
            <a:rPr lang="en-US" sz="1000" i="1" kern="1200" dirty="0"/>
            <a:t>physical, chemical, fragility factor, destination considerations, etc</a:t>
          </a:r>
          <a:r>
            <a:rPr lang="en-US" sz="1000" kern="1200" dirty="0"/>
            <a:t>.)</a:t>
          </a:r>
        </a:p>
      </dsp:txBody>
      <dsp:txXfrm>
        <a:off x="2640180" y="646780"/>
        <a:ext cx="2123758" cy="1303215"/>
      </dsp:txXfrm>
    </dsp:sp>
    <dsp:sp modelId="{0B686AED-CA66-46F3-910A-D2C62229759C}">
      <dsp:nvSpPr>
        <dsp:cNvPr id="0" name=""/>
        <dsp:cNvSpPr/>
      </dsp:nvSpPr>
      <dsp:spPr>
        <a:xfrm>
          <a:off x="3296364" y="1765460"/>
          <a:ext cx="2896033" cy="2896033"/>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b="1" kern="1200" dirty="0"/>
            <a:t>Information contained on solicitations and awards </a:t>
          </a:r>
          <a:r>
            <a:rPr lang="en-US" sz="1300" kern="1200" dirty="0"/>
            <a:t>specifying the packaging coded data required to protect item throughout the life cycle                   (</a:t>
          </a:r>
          <a:r>
            <a:rPr lang="en-US" sz="1300" i="1" kern="1200" dirty="0"/>
            <a:t>Section B on solicitations and awards</a:t>
          </a:r>
          <a:r>
            <a:rPr lang="en-US" sz="1300" kern="1200" dirty="0"/>
            <a:t>)</a:t>
          </a:r>
        </a:p>
      </dsp:txBody>
      <dsp:txXfrm>
        <a:off x="4182067" y="2513602"/>
        <a:ext cx="1737620" cy="1592818"/>
      </dsp:txXfrm>
    </dsp:sp>
    <dsp:sp modelId="{1CC70F14-310E-4ED4-9A7D-5886BA1597DD}">
      <dsp:nvSpPr>
        <dsp:cNvPr id="0" name=""/>
        <dsp:cNvSpPr/>
      </dsp:nvSpPr>
      <dsp:spPr>
        <a:xfrm>
          <a:off x="1145547" y="1949996"/>
          <a:ext cx="2896033" cy="289603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b="1" kern="1200" dirty="0"/>
            <a:t>Coded packaging data                          </a:t>
          </a:r>
          <a:r>
            <a:rPr lang="en-US" sz="1000" kern="1200" dirty="0"/>
            <a:t>is for the items going into the Military Distribution Cycle that are required to protect parts for world-wide shipment, long-term storage, and against severe environmental conditions  (</a:t>
          </a:r>
          <a:r>
            <a:rPr lang="en-US" sz="1000" i="1" kern="1200" dirty="0"/>
            <a:t>e.g., extreme climate, terrain, operational, and transportation environments</a:t>
          </a:r>
          <a:r>
            <a:rPr lang="en-US" sz="1000" kern="1200" dirty="0"/>
            <a:t>)</a:t>
          </a:r>
        </a:p>
      </dsp:txBody>
      <dsp:txXfrm>
        <a:off x="1418257" y="2698138"/>
        <a:ext cx="1737620" cy="15928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15A1D3-526B-4347-B27D-982431E4C4E8}">
      <dsp:nvSpPr>
        <dsp:cNvPr id="0" name=""/>
        <dsp:cNvSpPr/>
      </dsp:nvSpPr>
      <dsp:spPr>
        <a:xfrm>
          <a:off x="0" y="4644296"/>
          <a:ext cx="7274738" cy="0"/>
        </a:xfrm>
        <a:prstGeom prst="line">
          <a:avLst/>
        </a:pr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A32699C7-D712-46D8-AC77-E4C7BDC3EA25}">
      <dsp:nvSpPr>
        <dsp:cNvPr id="0" name=""/>
        <dsp:cNvSpPr/>
      </dsp:nvSpPr>
      <dsp:spPr>
        <a:xfrm>
          <a:off x="0" y="3855232"/>
          <a:ext cx="7274738" cy="0"/>
        </a:xfrm>
        <a:prstGeom prst="line">
          <a:avLst/>
        </a:pr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2D7051C1-4B3C-4668-810B-C9C82705AE47}">
      <dsp:nvSpPr>
        <dsp:cNvPr id="0" name=""/>
        <dsp:cNvSpPr/>
      </dsp:nvSpPr>
      <dsp:spPr>
        <a:xfrm>
          <a:off x="0" y="2472689"/>
          <a:ext cx="7274738" cy="0"/>
        </a:xfrm>
        <a:prstGeom prst="line">
          <a:avLst/>
        </a:pr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8851556D-C605-442E-A418-1D3F98E24F36}">
      <dsp:nvSpPr>
        <dsp:cNvPr id="0" name=""/>
        <dsp:cNvSpPr/>
      </dsp:nvSpPr>
      <dsp:spPr>
        <a:xfrm>
          <a:off x="0" y="1590292"/>
          <a:ext cx="7274738" cy="0"/>
        </a:xfrm>
        <a:prstGeom prst="line">
          <a:avLst/>
        </a:pr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2E2D7B74-FD8A-48BE-AD71-F8BDB5295868}">
      <dsp:nvSpPr>
        <dsp:cNvPr id="0" name=""/>
        <dsp:cNvSpPr/>
      </dsp:nvSpPr>
      <dsp:spPr>
        <a:xfrm>
          <a:off x="0" y="752675"/>
          <a:ext cx="7274738" cy="0"/>
        </a:xfrm>
        <a:prstGeom prst="line">
          <a:avLst/>
        </a:pr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2B4B39EB-FEB7-4C6D-8DC3-BAA3D3D22665}">
      <dsp:nvSpPr>
        <dsp:cNvPr id="0" name=""/>
        <dsp:cNvSpPr/>
      </dsp:nvSpPr>
      <dsp:spPr>
        <a:xfrm>
          <a:off x="1891431" y="0"/>
          <a:ext cx="5383306" cy="751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625" tIns="47625" rIns="47625" bIns="47625" numCol="1" spcCol="1270" anchor="b" anchorCtr="0">
          <a:noAutofit/>
        </a:bodyPr>
        <a:lstStyle/>
        <a:p>
          <a:pPr marL="0" lvl="0" indent="0" algn="l" defTabSz="1111250">
            <a:lnSpc>
              <a:spcPct val="90000"/>
            </a:lnSpc>
            <a:spcBef>
              <a:spcPct val="0"/>
            </a:spcBef>
            <a:spcAft>
              <a:spcPct val="35000"/>
            </a:spcAft>
            <a:buNone/>
          </a:pPr>
          <a:r>
            <a:rPr lang="en-US" sz="2500" kern="1200" dirty="0"/>
            <a:t> Physical and Mechanical Protection</a:t>
          </a:r>
        </a:p>
      </dsp:txBody>
      <dsp:txXfrm>
        <a:off x="1891431" y="0"/>
        <a:ext cx="5383306" cy="751488"/>
      </dsp:txXfrm>
    </dsp:sp>
    <dsp:sp modelId="{96955CCD-EEA3-4000-BEFE-78BA759E9B07}">
      <dsp:nvSpPr>
        <dsp:cNvPr id="0" name=""/>
        <dsp:cNvSpPr/>
      </dsp:nvSpPr>
      <dsp:spPr>
        <a:xfrm>
          <a:off x="75070" y="0"/>
          <a:ext cx="1891431" cy="751488"/>
        </a:xfrm>
        <a:prstGeom prst="round2SameRect">
          <a:avLst>
            <a:gd name="adj1" fmla="val 16670"/>
            <a:gd name="adj2" fmla="val 0"/>
          </a:avLst>
        </a:prstGeom>
        <a:solidFill>
          <a:srgbClr val="FFC000"/>
        </a:solidFill>
        <a:ln w="6350" cap="flat" cmpd="sng" algn="ctr">
          <a:solidFill>
            <a:schemeClr val="accent1">
              <a:hueOff val="0"/>
              <a:satOff val="0"/>
              <a:lumOff val="0"/>
              <a:alphaOff val="0"/>
            </a:schemeClr>
          </a:solidFill>
          <a:prstDash val="solid"/>
          <a:miter lim="800000"/>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1866900">
            <a:lnSpc>
              <a:spcPct val="90000"/>
            </a:lnSpc>
            <a:spcBef>
              <a:spcPct val="0"/>
            </a:spcBef>
            <a:spcAft>
              <a:spcPct val="35000"/>
            </a:spcAft>
            <a:buNone/>
          </a:pPr>
          <a:r>
            <a:rPr lang="en-US" sz="4200" kern="1200" dirty="0"/>
            <a:t>10</a:t>
          </a:r>
        </a:p>
      </dsp:txBody>
      <dsp:txXfrm>
        <a:off x="111761" y="36691"/>
        <a:ext cx="1818049" cy="714797"/>
      </dsp:txXfrm>
    </dsp:sp>
    <dsp:sp modelId="{433079E6-6B2B-41BF-85F3-CFA12BF5E752}">
      <dsp:nvSpPr>
        <dsp:cNvPr id="0" name=""/>
        <dsp:cNvSpPr/>
      </dsp:nvSpPr>
      <dsp:spPr>
        <a:xfrm flipV="1">
          <a:off x="0" y="752675"/>
          <a:ext cx="7274738" cy="48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t" anchorCtr="0">
          <a:noAutofit/>
        </a:bodyPr>
        <a:lstStyle/>
        <a:p>
          <a:pPr marL="57150" lvl="1" indent="-57150" algn="l" defTabSz="177800">
            <a:lnSpc>
              <a:spcPct val="90000"/>
            </a:lnSpc>
            <a:spcBef>
              <a:spcPct val="0"/>
            </a:spcBef>
            <a:spcAft>
              <a:spcPct val="15000"/>
            </a:spcAft>
            <a:buChar char="•"/>
          </a:pPr>
          <a:endParaRPr lang="en-US" sz="400" kern="1200" dirty="0"/>
        </a:p>
      </dsp:txBody>
      <dsp:txXfrm rot="10800000">
        <a:off x="0" y="752675"/>
        <a:ext cx="7274738" cy="48553"/>
      </dsp:txXfrm>
    </dsp:sp>
    <dsp:sp modelId="{E696C50D-EEB9-4D66-AC79-B9A6B0E7E4B1}">
      <dsp:nvSpPr>
        <dsp:cNvPr id="0" name=""/>
        <dsp:cNvSpPr/>
      </dsp:nvSpPr>
      <dsp:spPr>
        <a:xfrm>
          <a:off x="1891431" y="838803"/>
          <a:ext cx="5383306" cy="751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625" tIns="47625" rIns="47625" bIns="47625" numCol="1" spcCol="1270" anchor="b" anchorCtr="0">
          <a:noAutofit/>
        </a:bodyPr>
        <a:lstStyle/>
        <a:p>
          <a:pPr marL="0" lvl="0" indent="0" algn="l" defTabSz="1111250">
            <a:lnSpc>
              <a:spcPct val="90000"/>
            </a:lnSpc>
            <a:spcBef>
              <a:spcPct val="0"/>
            </a:spcBef>
            <a:spcAft>
              <a:spcPct val="35000"/>
            </a:spcAft>
            <a:buNone/>
          </a:pPr>
          <a:r>
            <a:rPr lang="en-US" sz="2500" kern="1200" dirty="0"/>
            <a:t> Preservative Coating Requirement</a:t>
          </a:r>
        </a:p>
      </dsp:txBody>
      <dsp:txXfrm>
        <a:off x="1891431" y="838803"/>
        <a:ext cx="5383306" cy="751488"/>
      </dsp:txXfrm>
    </dsp:sp>
    <dsp:sp modelId="{623E790A-7555-463B-A642-BBBFF8E673A2}">
      <dsp:nvSpPr>
        <dsp:cNvPr id="0" name=""/>
        <dsp:cNvSpPr/>
      </dsp:nvSpPr>
      <dsp:spPr>
        <a:xfrm>
          <a:off x="59447" y="790730"/>
          <a:ext cx="1891431" cy="751488"/>
        </a:xfrm>
        <a:prstGeom prst="round2SameRect">
          <a:avLst>
            <a:gd name="adj1" fmla="val 16670"/>
            <a:gd name="adj2" fmla="val 0"/>
          </a:avLst>
        </a:prstGeom>
        <a:solidFill>
          <a:srgbClr val="92D050"/>
        </a:solidFill>
        <a:ln w="6350" cap="flat" cmpd="sng" algn="ctr">
          <a:solidFill>
            <a:schemeClr val="accent1">
              <a:hueOff val="0"/>
              <a:satOff val="0"/>
              <a:lumOff val="0"/>
              <a:alphaOff val="0"/>
            </a:schemeClr>
          </a:solidFill>
          <a:prstDash val="solid"/>
          <a:miter lim="800000"/>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1866900">
            <a:lnSpc>
              <a:spcPct val="90000"/>
            </a:lnSpc>
            <a:spcBef>
              <a:spcPct val="0"/>
            </a:spcBef>
            <a:spcAft>
              <a:spcPct val="35000"/>
            </a:spcAft>
            <a:buNone/>
          </a:pPr>
          <a:r>
            <a:rPr lang="en-US" sz="4200" kern="1200" dirty="0"/>
            <a:t>20</a:t>
          </a:r>
        </a:p>
      </dsp:txBody>
      <dsp:txXfrm>
        <a:off x="96138" y="827421"/>
        <a:ext cx="1818049" cy="714797"/>
      </dsp:txXfrm>
    </dsp:sp>
    <dsp:sp modelId="{1CED975B-3BE9-45BE-B712-391B6684829B}">
      <dsp:nvSpPr>
        <dsp:cNvPr id="0" name=""/>
        <dsp:cNvSpPr/>
      </dsp:nvSpPr>
      <dsp:spPr>
        <a:xfrm>
          <a:off x="0" y="1590292"/>
          <a:ext cx="7274738" cy="93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 tIns="13335" rIns="13335" bIns="13335" numCol="1" spcCol="1270" anchor="t" anchorCtr="0">
          <a:noAutofit/>
        </a:bodyPr>
        <a:lstStyle/>
        <a:p>
          <a:pPr marL="57150" lvl="1" indent="-57150" algn="l" defTabSz="222250">
            <a:lnSpc>
              <a:spcPct val="90000"/>
            </a:lnSpc>
            <a:spcBef>
              <a:spcPct val="0"/>
            </a:spcBef>
            <a:spcAft>
              <a:spcPct val="15000"/>
            </a:spcAft>
            <a:buChar char="•"/>
          </a:pPr>
          <a:endParaRPr lang="en-US" sz="500" kern="1200" dirty="0"/>
        </a:p>
      </dsp:txBody>
      <dsp:txXfrm>
        <a:off x="0" y="1590292"/>
        <a:ext cx="7274738" cy="93333"/>
      </dsp:txXfrm>
    </dsp:sp>
    <dsp:sp modelId="{41F0D5AC-9892-46AD-9A3C-FF6808EBF5A6}">
      <dsp:nvSpPr>
        <dsp:cNvPr id="0" name=""/>
        <dsp:cNvSpPr/>
      </dsp:nvSpPr>
      <dsp:spPr>
        <a:xfrm>
          <a:off x="1891431" y="1721200"/>
          <a:ext cx="5383306" cy="751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625" tIns="47625" rIns="47625" bIns="47625" numCol="1" spcCol="1270" anchor="b" anchorCtr="0">
          <a:noAutofit/>
        </a:bodyPr>
        <a:lstStyle/>
        <a:p>
          <a:pPr marL="0" lvl="0" indent="0" algn="l" defTabSz="1111250">
            <a:lnSpc>
              <a:spcPct val="90000"/>
            </a:lnSpc>
            <a:spcBef>
              <a:spcPct val="0"/>
            </a:spcBef>
            <a:spcAft>
              <a:spcPct val="35000"/>
            </a:spcAft>
            <a:buNone/>
          </a:pPr>
          <a:endParaRPr lang="en-US" sz="2500" kern="1200" dirty="0"/>
        </a:p>
      </dsp:txBody>
      <dsp:txXfrm>
        <a:off x="1891431" y="1721200"/>
        <a:ext cx="5383306" cy="751488"/>
      </dsp:txXfrm>
    </dsp:sp>
    <dsp:sp modelId="{308AC5B5-C974-4005-A9DD-974490CFFA71}">
      <dsp:nvSpPr>
        <dsp:cNvPr id="0" name=""/>
        <dsp:cNvSpPr/>
      </dsp:nvSpPr>
      <dsp:spPr>
        <a:xfrm>
          <a:off x="42651" y="1598121"/>
          <a:ext cx="1891431" cy="751488"/>
        </a:xfrm>
        <a:prstGeom prst="round2SameRect">
          <a:avLst>
            <a:gd name="adj1" fmla="val 16670"/>
            <a:gd name="adj2" fmla="val 0"/>
          </a:avLst>
        </a:prstGeom>
        <a:solidFill>
          <a:srgbClr val="7030A0"/>
        </a:solidFill>
        <a:ln w="6350" cap="flat" cmpd="sng" algn="ctr">
          <a:solidFill>
            <a:schemeClr val="accent1">
              <a:hueOff val="0"/>
              <a:satOff val="0"/>
              <a:lumOff val="0"/>
              <a:alphaOff val="0"/>
            </a:schemeClr>
          </a:solidFill>
          <a:prstDash val="solid"/>
          <a:miter lim="800000"/>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1866900">
            <a:lnSpc>
              <a:spcPct val="90000"/>
            </a:lnSpc>
            <a:spcBef>
              <a:spcPct val="0"/>
            </a:spcBef>
            <a:spcAft>
              <a:spcPct val="35000"/>
            </a:spcAft>
            <a:buNone/>
          </a:pPr>
          <a:r>
            <a:rPr lang="en-US" sz="4200" kern="1200" dirty="0"/>
            <a:t>30</a:t>
          </a:r>
        </a:p>
      </dsp:txBody>
      <dsp:txXfrm>
        <a:off x="79342" y="1634812"/>
        <a:ext cx="1818049" cy="714797"/>
      </dsp:txXfrm>
    </dsp:sp>
    <dsp:sp modelId="{9BFD40C6-8718-409B-B301-CEC018F8836B}">
      <dsp:nvSpPr>
        <dsp:cNvPr id="0" name=""/>
        <dsp:cNvSpPr/>
      </dsp:nvSpPr>
      <dsp:spPr>
        <a:xfrm>
          <a:off x="0" y="2471295"/>
          <a:ext cx="7274738" cy="593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105" tIns="78105" rIns="78105" bIns="78105" numCol="1" spcCol="1270" anchor="t" anchorCtr="0">
          <a:noAutofit/>
        </a:bodyPr>
        <a:lstStyle/>
        <a:p>
          <a:pPr marL="285750" lvl="1" indent="-285750" algn="l" defTabSz="1422400">
            <a:lnSpc>
              <a:spcPct val="90000"/>
            </a:lnSpc>
            <a:spcBef>
              <a:spcPct val="0"/>
            </a:spcBef>
            <a:spcAft>
              <a:spcPct val="15000"/>
            </a:spcAft>
            <a:buChar char="•"/>
          </a:pPr>
          <a:endParaRPr lang="en-US" sz="3200" kern="1200" dirty="0"/>
        </a:p>
      </dsp:txBody>
      <dsp:txXfrm>
        <a:off x="0" y="2471295"/>
        <a:ext cx="7274738" cy="593479"/>
      </dsp:txXfrm>
    </dsp:sp>
    <dsp:sp modelId="{3BF21AE2-7942-4461-A1BC-A2D7303621B8}">
      <dsp:nvSpPr>
        <dsp:cNvPr id="0" name=""/>
        <dsp:cNvSpPr/>
      </dsp:nvSpPr>
      <dsp:spPr>
        <a:xfrm>
          <a:off x="1891431" y="3103744"/>
          <a:ext cx="5383306" cy="751488"/>
        </a:xfrm>
        <a:prstGeom prst="rect">
          <a:avLst/>
        </a:prstGeom>
        <a:noFill/>
        <a:ln>
          <a:noFill/>
        </a:ln>
        <a:effectLst/>
      </dsp:spPr>
      <dsp:style>
        <a:lnRef idx="0">
          <a:scrgbClr r="0" g="0" b="0"/>
        </a:lnRef>
        <a:fillRef idx="0">
          <a:scrgbClr r="0" g="0" b="0"/>
        </a:fillRef>
        <a:effectRef idx="0">
          <a:scrgbClr r="0" g="0" b="0"/>
        </a:effectRef>
        <a:fontRef idx="minor"/>
      </dsp:style>
    </dsp:sp>
    <dsp:sp modelId="{3A4609D3-5C33-4749-A83C-DA95373A01EC}">
      <dsp:nvSpPr>
        <dsp:cNvPr id="0" name=""/>
        <dsp:cNvSpPr/>
      </dsp:nvSpPr>
      <dsp:spPr>
        <a:xfrm>
          <a:off x="16606" y="3014001"/>
          <a:ext cx="1891431" cy="751488"/>
        </a:xfrm>
        <a:prstGeom prst="round2SameRect">
          <a:avLst>
            <a:gd name="adj1" fmla="val 16670"/>
            <a:gd name="adj2" fmla="val 0"/>
          </a:avLst>
        </a:prstGeom>
        <a:solidFill>
          <a:schemeClr val="tx2">
            <a:lumMod val="60000"/>
            <a:lumOff val="40000"/>
          </a:schemeClr>
        </a:solidFill>
        <a:ln w="6350" cap="flat" cmpd="sng" algn="ctr">
          <a:solidFill>
            <a:schemeClr val="accent1">
              <a:hueOff val="0"/>
              <a:satOff val="0"/>
              <a:lumOff val="0"/>
              <a:alphaOff val="0"/>
            </a:schemeClr>
          </a:solidFill>
          <a:prstDash val="solid"/>
          <a:miter lim="800000"/>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1866900">
            <a:lnSpc>
              <a:spcPct val="90000"/>
            </a:lnSpc>
            <a:spcBef>
              <a:spcPct val="0"/>
            </a:spcBef>
            <a:spcAft>
              <a:spcPct val="35000"/>
            </a:spcAft>
            <a:buNone/>
          </a:pPr>
          <a:r>
            <a:rPr lang="en-US" sz="4200" kern="1200" dirty="0"/>
            <a:t>40</a:t>
          </a:r>
        </a:p>
      </dsp:txBody>
      <dsp:txXfrm>
        <a:off x="53297" y="3050692"/>
        <a:ext cx="1818049" cy="714797"/>
      </dsp:txXfrm>
    </dsp:sp>
    <dsp:sp modelId="{45298623-19E1-4824-AA43-43CFBF11642E}">
      <dsp:nvSpPr>
        <dsp:cNvPr id="0" name=""/>
        <dsp:cNvSpPr/>
      </dsp:nvSpPr>
      <dsp:spPr>
        <a:xfrm>
          <a:off x="1891431" y="3892807"/>
          <a:ext cx="5383306" cy="751488"/>
        </a:xfrm>
        <a:prstGeom prst="rect">
          <a:avLst/>
        </a:prstGeom>
        <a:noFill/>
        <a:ln>
          <a:noFill/>
        </a:ln>
        <a:effectLst/>
      </dsp:spPr>
      <dsp:style>
        <a:lnRef idx="0">
          <a:scrgbClr r="0" g="0" b="0"/>
        </a:lnRef>
        <a:fillRef idx="0">
          <a:scrgbClr r="0" g="0" b="0"/>
        </a:fillRef>
        <a:effectRef idx="0">
          <a:scrgbClr r="0" g="0" b="0"/>
        </a:effectRef>
        <a:fontRef idx="minor"/>
      </dsp:style>
    </dsp:sp>
    <dsp:sp modelId="{6C1EBE31-939A-4985-9258-FE07635B0B4E}">
      <dsp:nvSpPr>
        <dsp:cNvPr id="0" name=""/>
        <dsp:cNvSpPr/>
      </dsp:nvSpPr>
      <dsp:spPr>
        <a:xfrm>
          <a:off x="8511" y="3864927"/>
          <a:ext cx="1891431" cy="751488"/>
        </a:xfrm>
        <a:prstGeom prst="round2SameRect">
          <a:avLst>
            <a:gd name="adj1" fmla="val 16670"/>
            <a:gd name="adj2" fmla="val 0"/>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solid"/>
          <a:miter lim="800000"/>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1866900">
            <a:lnSpc>
              <a:spcPct val="90000"/>
            </a:lnSpc>
            <a:spcBef>
              <a:spcPct val="0"/>
            </a:spcBef>
            <a:spcAft>
              <a:spcPct val="35000"/>
            </a:spcAft>
            <a:buNone/>
          </a:pPr>
          <a:r>
            <a:rPr lang="en-US" sz="4200" kern="1200" dirty="0"/>
            <a:t>50</a:t>
          </a:r>
        </a:p>
      </dsp:txBody>
      <dsp:txXfrm>
        <a:off x="45202" y="3901618"/>
        <a:ext cx="1818049" cy="7147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E9B37B-7EBF-4A35-B82F-D62A156C6E51}">
      <dsp:nvSpPr>
        <dsp:cNvPr id="0" name=""/>
        <dsp:cNvSpPr/>
      </dsp:nvSpPr>
      <dsp:spPr>
        <a:xfrm>
          <a:off x="12455" y="798767"/>
          <a:ext cx="849572" cy="468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13408" bIns="0" numCol="1" spcCol="1270" anchor="t" anchorCtr="0">
          <a:noAutofit/>
        </a:bodyPr>
        <a:lstStyle/>
        <a:p>
          <a:pPr marL="0" lvl="0" indent="0" algn="r" defTabSz="889000">
            <a:lnSpc>
              <a:spcPct val="90000"/>
            </a:lnSpc>
            <a:spcBef>
              <a:spcPct val="0"/>
            </a:spcBef>
            <a:spcAft>
              <a:spcPct val="35000"/>
            </a:spcAft>
            <a:buNone/>
          </a:pPr>
          <a:r>
            <a:rPr lang="en-US" sz="2000" b="1" kern="1200" dirty="0"/>
            <a:t>GX</a:t>
          </a:r>
        </a:p>
      </dsp:txBody>
      <dsp:txXfrm>
        <a:off x="12455" y="798767"/>
        <a:ext cx="849572" cy="468746"/>
      </dsp:txXfrm>
    </dsp:sp>
    <dsp:sp modelId="{11AB66BF-A366-4BCE-8BB7-AB20D5C1E179}">
      <dsp:nvSpPr>
        <dsp:cNvPr id="0" name=""/>
        <dsp:cNvSpPr/>
      </dsp:nvSpPr>
      <dsp:spPr>
        <a:xfrm>
          <a:off x="538697" y="2"/>
          <a:ext cx="2334853" cy="4415096"/>
        </a:xfrm>
        <a:prstGeom prst="rect">
          <a:avLst/>
        </a:prstGeom>
        <a:solidFill>
          <a:srgbClr val="FFFF00"/>
        </a:solidFill>
        <a:ln w="12700" cap="flat" cmpd="sng" algn="ctr">
          <a:solidFill>
            <a:schemeClr val="lt1">
              <a:hueOff val="0"/>
              <a:satOff val="0"/>
              <a:lumOff val="0"/>
              <a:alphaOff val="0"/>
            </a:schemeClr>
          </a:solidFill>
          <a:prstDash val="solid"/>
          <a:miter lim="800000"/>
        </a:ln>
        <a:effectLst>
          <a:glow rad="127000">
            <a:schemeClr val="accent4">
              <a:lumMod val="75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13408" rIns="78232" bIns="78232" numCol="1" spcCol="1270" anchor="t" anchorCtr="0">
          <a:noAutofit/>
        </a:bodyPr>
        <a:lstStyle/>
        <a:p>
          <a:pPr marL="57150" lvl="1" indent="-57150" algn="l" defTabSz="488950">
            <a:lnSpc>
              <a:spcPct val="90000"/>
            </a:lnSpc>
            <a:spcBef>
              <a:spcPct val="0"/>
            </a:spcBef>
            <a:spcAft>
              <a:spcPct val="15000"/>
            </a:spcAft>
            <a:buChar char="•"/>
          </a:pPr>
          <a:endParaRPr lang="en-US" sz="1100" kern="1200" dirty="0">
            <a:solidFill>
              <a:schemeClr val="tx1"/>
            </a:solidFill>
            <a:latin typeface="+mn-lt"/>
          </a:endParaRPr>
        </a:p>
        <a:p>
          <a:pPr marL="57150" lvl="1" indent="-57150" algn="l" defTabSz="488950">
            <a:lnSpc>
              <a:spcPct val="90000"/>
            </a:lnSpc>
            <a:spcBef>
              <a:spcPct val="0"/>
            </a:spcBef>
            <a:spcAft>
              <a:spcPct val="15000"/>
            </a:spcAft>
            <a:buChar char="•"/>
          </a:pPr>
          <a:r>
            <a:rPr lang="en-US" sz="1100" kern="1200" dirty="0">
              <a:solidFill>
                <a:schemeClr val="tx1"/>
              </a:solidFill>
              <a:latin typeface="+mn-lt"/>
              <a:cs typeface="Arial"/>
            </a:rPr>
            <a:t>Denotes</a:t>
          </a:r>
          <a:r>
            <a:rPr lang="en-US" sz="1100" kern="1200" spc="-40" dirty="0">
              <a:solidFill>
                <a:schemeClr val="tx1"/>
              </a:solidFill>
              <a:latin typeface="+mn-lt"/>
              <a:cs typeface="Arial"/>
            </a:rPr>
            <a:t> </a:t>
          </a:r>
          <a:r>
            <a:rPr lang="en-US" sz="1100" kern="1200" dirty="0">
              <a:solidFill>
                <a:schemeClr val="tx1"/>
              </a:solidFill>
              <a:latin typeface="+mn-lt"/>
              <a:cs typeface="Arial"/>
            </a:rPr>
            <a:t>part</a:t>
          </a:r>
          <a:r>
            <a:rPr lang="en-US" sz="1100" kern="1200" spc="-25" dirty="0">
              <a:solidFill>
                <a:schemeClr val="tx1"/>
              </a:solidFill>
              <a:latin typeface="+mn-lt"/>
              <a:cs typeface="Arial"/>
            </a:rPr>
            <a:t> </a:t>
          </a:r>
          <a:r>
            <a:rPr lang="en-US" sz="1100" kern="1200" dirty="0">
              <a:solidFill>
                <a:schemeClr val="tx1"/>
              </a:solidFill>
              <a:latin typeface="+mn-lt"/>
              <a:cs typeface="Arial"/>
            </a:rPr>
            <a:t>is</a:t>
          </a:r>
          <a:r>
            <a:rPr lang="en-US" sz="1100" kern="1200" spc="-55" dirty="0">
              <a:solidFill>
                <a:schemeClr val="tx1"/>
              </a:solidFill>
              <a:latin typeface="+mn-lt"/>
              <a:cs typeface="Arial"/>
            </a:rPr>
            <a:t> </a:t>
          </a:r>
          <a:r>
            <a:rPr lang="en-US" sz="1100" kern="1200" dirty="0">
              <a:solidFill>
                <a:schemeClr val="tx1"/>
              </a:solidFill>
              <a:latin typeface="+mn-lt"/>
              <a:cs typeface="Arial"/>
            </a:rPr>
            <a:t>Electrostatic</a:t>
          </a:r>
          <a:r>
            <a:rPr lang="en-US" sz="1100" kern="1200" spc="-40" dirty="0">
              <a:solidFill>
                <a:schemeClr val="tx1"/>
              </a:solidFill>
              <a:latin typeface="+mn-lt"/>
              <a:cs typeface="Arial"/>
            </a:rPr>
            <a:t> </a:t>
          </a:r>
          <a:r>
            <a:rPr lang="en-US" sz="1100" kern="1200" spc="-10" dirty="0">
              <a:solidFill>
                <a:schemeClr val="tx1"/>
              </a:solidFill>
              <a:latin typeface="+mn-lt"/>
              <a:cs typeface="Arial"/>
            </a:rPr>
            <a:t>Sensitive </a:t>
          </a:r>
          <a:r>
            <a:rPr lang="en-US" sz="1100" kern="1200" dirty="0">
              <a:solidFill>
                <a:schemeClr val="tx1"/>
              </a:solidFill>
              <a:latin typeface="+mn-lt"/>
              <a:cs typeface="Arial"/>
            </a:rPr>
            <a:t>Discharge</a:t>
          </a:r>
          <a:r>
            <a:rPr lang="en-US" sz="1100" kern="1200" spc="-30" dirty="0">
              <a:solidFill>
                <a:schemeClr val="tx1"/>
              </a:solidFill>
              <a:latin typeface="+mn-lt"/>
              <a:cs typeface="Arial"/>
            </a:rPr>
            <a:t> </a:t>
          </a:r>
          <a:r>
            <a:rPr lang="en-US" sz="1100" kern="1200" dirty="0">
              <a:solidFill>
                <a:schemeClr val="tx1"/>
              </a:solidFill>
              <a:latin typeface="+mn-lt"/>
              <a:cs typeface="Arial"/>
            </a:rPr>
            <a:t>(ESD)</a:t>
          </a:r>
          <a:r>
            <a:rPr lang="en-US" sz="1100" kern="1200" spc="-5" dirty="0">
              <a:solidFill>
                <a:schemeClr val="tx1"/>
              </a:solidFill>
              <a:latin typeface="+mn-lt"/>
              <a:cs typeface="Arial"/>
            </a:rPr>
            <a:t> and/</a:t>
          </a:r>
          <a:r>
            <a:rPr lang="en-US" sz="1100" kern="1200" dirty="0">
              <a:solidFill>
                <a:schemeClr val="tx1"/>
              </a:solidFill>
              <a:latin typeface="+mn-lt"/>
              <a:cs typeface="Arial"/>
            </a:rPr>
            <a:t>or susceptible to</a:t>
          </a:r>
          <a:r>
            <a:rPr lang="en-US" sz="1100" kern="1200" spc="-10" dirty="0">
              <a:solidFill>
                <a:schemeClr val="tx1"/>
              </a:solidFill>
              <a:latin typeface="+mn-lt"/>
              <a:cs typeface="Arial"/>
            </a:rPr>
            <a:t> Electromagnetic </a:t>
          </a:r>
          <a:r>
            <a:rPr lang="en-US" sz="1100" kern="1200" dirty="0">
              <a:solidFill>
                <a:schemeClr val="tx1"/>
              </a:solidFill>
              <a:latin typeface="+mn-lt"/>
              <a:cs typeface="Arial"/>
            </a:rPr>
            <a:t>Interference</a:t>
          </a:r>
          <a:r>
            <a:rPr lang="en-US" sz="1100" kern="1200" spc="-50" dirty="0">
              <a:solidFill>
                <a:schemeClr val="tx1"/>
              </a:solidFill>
              <a:latin typeface="+mn-lt"/>
              <a:cs typeface="Arial"/>
            </a:rPr>
            <a:t> </a:t>
          </a:r>
          <a:r>
            <a:rPr lang="en-US" sz="1100" kern="1200" spc="-10" dirty="0">
              <a:solidFill>
                <a:schemeClr val="tx1"/>
              </a:solidFill>
              <a:latin typeface="+mn-lt"/>
              <a:cs typeface="Arial"/>
            </a:rPr>
            <a:t>(EMI)</a:t>
          </a:r>
          <a:endParaRPr lang="en-US" sz="1100" kern="1200" dirty="0">
            <a:solidFill>
              <a:schemeClr val="tx1"/>
            </a:solidFill>
            <a:latin typeface="+mn-lt"/>
          </a:endParaRPr>
        </a:p>
        <a:p>
          <a:pPr marL="57150" lvl="1" indent="-57150" algn="l" defTabSz="488950">
            <a:lnSpc>
              <a:spcPct val="90000"/>
            </a:lnSpc>
            <a:spcBef>
              <a:spcPct val="0"/>
            </a:spcBef>
            <a:spcAft>
              <a:spcPct val="15000"/>
            </a:spcAft>
            <a:buChar char="•"/>
          </a:pPr>
          <a:r>
            <a:rPr lang="en-US" sz="1100" kern="1200" dirty="0">
              <a:solidFill>
                <a:schemeClr val="tx1"/>
              </a:solidFill>
              <a:latin typeface="+mn-lt"/>
            </a:rPr>
            <a:t>Requires ESD Control Program</a:t>
          </a:r>
        </a:p>
        <a:p>
          <a:pPr marL="57150" lvl="1" indent="-57150" algn="l" defTabSz="488950">
            <a:lnSpc>
              <a:spcPct val="90000"/>
            </a:lnSpc>
            <a:spcBef>
              <a:spcPct val="0"/>
            </a:spcBef>
            <a:spcAft>
              <a:spcPct val="15000"/>
            </a:spcAft>
            <a:buChar char="•"/>
          </a:pPr>
          <a:r>
            <a:rPr lang="en-US" sz="1100" kern="1200" dirty="0">
              <a:solidFill>
                <a:schemeClr val="tx1"/>
              </a:solidFill>
              <a:latin typeface="+mn-lt"/>
            </a:rPr>
            <a:t>Requires item shall be handled at ESD workstation</a:t>
          </a:r>
        </a:p>
        <a:p>
          <a:pPr marL="57150" lvl="1" indent="-57150" algn="l" defTabSz="488950">
            <a:lnSpc>
              <a:spcPct val="90000"/>
            </a:lnSpc>
            <a:spcBef>
              <a:spcPct val="0"/>
            </a:spcBef>
            <a:spcAft>
              <a:spcPct val="15000"/>
            </a:spcAft>
            <a:buChar char="•"/>
          </a:pPr>
          <a:r>
            <a:rPr lang="en-US" sz="1100" kern="1200" dirty="0">
              <a:solidFill>
                <a:schemeClr val="tx1"/>
              </a:solidFill>
              <a:latin typeface="+mn-lt"/>
            </a:rPr>
            <a:t>Shall only use “Approved” ESD packaging materials by “Qualified” Sources</a:t>
          </a:r>
        </a:p>
        <a:p>
          <a:pPr marL="57150" lvl="1" indent="-57150" algn="l" defTabSz="488950">
            <a:lnSpc>
              <a:spcPct val="90000"/>
            </a:lnSpc>
            <a:spcBef>
              <a:spcPct val="0"/>
            </a:spcBef>
            <a:spcAft>
              <a:spcPct val="15000"/>
            </a:spcAft>
            <a:buChar char="•"/>
          </a:pPr>
          <a:r>
            <a:rPr lang="en-US" sz="1100" kern="1200" dirty="0">
              <a:solidFill>
                <a:schemeClr val="tx1"/>
              </a:solidFill>
              <a:latin typeface="+mn-lt"/>
            </a:rPr>
            <a:t>Requires ESD labeling for users to be aware of special handling requirements</a:t>
          </a:r>
        </a:p>
        <a:p>
          <a:pPr marL="57150" lvl="1" indent="-57150" algn="l" defTabSz="488950">
            <a:lnSpc>
              <a:spcPct val="90000"/>
            </a:lnSpc>
            <a:spcBef>
              <a:spcPct val="0"/>
            </a:spcBef>
            <a:spcAft>
              <a:spcPct val="15000"/>
            </a:spcAft>
            <a:buChar char="•"/>
          </a:pPr>
          <a:r>
            <a:rPr lang="en-US" sz="1100" kern="1200" dirty="0">
              <a:solidFill>
                <a:schemeClr val="tx1"/>
              </a:solidFill>
              <a:latin typeface="+mn-lt"/>
            </a:rPr>
            <a:t>Failure to comply with “GX” requirements can cause intermittent failures, permanent operational failures, or latent failures</a:t>
          </a:r>
        </a:p>
        <a:p>
          <a:pPr marL="57150" lvl="1" indent="-57150" algn="l" defTabSz="488950">
            <a:lnSpc>
              <a:spcPct val="90000"/>
            </a:lnSpc>
            <a:spcBef>
              <a:spcPct val="0"/>
            </a:spcBef>
            <a:spcAft>
              <a:spcPct val="15000"/>
            </a:spcAft>
            <a:buChar char="•"/>
          </a:pPr>
          <a:r>
            <a:rPr lang="en-US" sz="1100" kern="1200" dirty="0">
              <a:solidFill>
                <a:schemeClr val="tx1"/>
              </a:solidFill>
              <a:latin typeface="+mn-lt"/>
            </a:rPr>
            <a:t>Compromised parts (parts exposed to ESD shall be returned to the contractor). </a:t>
          </a:r>
        </a:p>
        <a:p>
          <a:pPr marL="57150" lvl="1" indent="-57150" algn="l" defTabSz="488950">
            <a:lnSpc>
              <a:spcPct val="90000"/>
            </a:lnSpc>
            <a:spcBef>
              <a:spcPct val="0"/>
            </a:spcBef>
            <a:spcAft>
              <a:spcPct val="15000"/>
            </a:spcAft>
            <a:buChar char="•"/>
          </a:pPr>
          <a:r>
            <a:rPr lang="en-US" sz="1100" b="1" kern="1200" dirty="0">
              <a:solidFill>
                <a:schemeClr val="tx1"/>
              </a:solidFill>
              <a:latin typeface="+mn-lt"/>
            </a:rPr>
            <a:t>ATTENTION</a:t>
          </a:r>
          <a:r>
            <a:rPr lang="en-US" sz="1100" kern="1200" dirty="0">
              <a:solidFill>
                <a:schemeClr val="tx1"/>
              </a:solidFill>
              <a:latin typeface="+mn-lt"/>
            </a:rPr>
            <a:t>: </a:t>
          </a:r>
          <a:r>
            <a:rPr lang="en-US" sz="1100" i="1" kern="1200" dirty="0">
              <a:solidFill>
                <a:schemeClr val="tx1"/>
              </a:solidFill>
              <a:latin typeface="+mn-lt"/>
            </a:rPr>
            <a:t>Packagers and handlers must be trained to comply with ESD Control Program</a:t>
          </a:r>
          <a:r>
            <a:rPr lang="en-US" sz="1100" i="1" kern="1200" dirty="0">
              <a:solidFill>
                <a:schemeClr val="tx1"/>
              </a:solidFill>
            </a:rPr>
            <a:t>.</a:t>
          </a:r>
        </a:p>
      </dsp:txBody>
      <dsp:txXfrm>
        <a:off x="538697" y="2"/>
        <a:ext cx="2334853" cy="4415096"/>
      </dsp:txXfrm>
    </dsp:sp>
    <dsp:sp modelId="{CDD689E6-8C24-4005-9CDD-797CF1541216}">
      <dsp:nvSpPr>
        <dsp:cNvPr id="0" name=""/>
        <dsp:cNvSpPr/>
      </dsp:nvSpPr>
      <dsp:spPr>
        <a:xfrm>
          <a:off x="535125" y="0"/>
          <a:ext cx="512677" cy="46060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9000" b="-1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06B2AB-E450-41AD-9C09-E3038912E1C6}">
      <dsp:nvSpPr>
        <dsp:cNvPr id="0" name=""/>
        <dsp:cNvSpPr/>
      </dsp:nvSpPr>
      <dsp:spPr>
        <a:xfrm>
          <a:off x="3298715" y="692175"/>
          <a:ext cx="968529" cy="404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13408" bIns="0" numCol="1" spcCol="1270" anchor="t" anchorCtr="0">
          <a:noAutofit/>
        </a:bodyPr>
        <a:lstStyle/>
        <a:p>
          <a:pPr marL="0" lvl="0" indent="0" algn="r" defTabSz="889000">
            <a:lnSpc>
              <a:spcPct val="90000"/>
            </a:lnSpc>
            <a:spcBef>
              <a:spcPct val="0"/>
            </a:spcBef>
            <a:spcAft>
              <a:spcPct val="35000"/>
            </a:spcAft>
            <a:buNone/>
          </a:pPr>
          <a:r>
            <a:rPr lang="en-US" sz="2000" b="1" kern="1200" dirty="0"/>
            <a:t>HM</a:t>
          </a:r>
        </a:p>
      </dsp:txBody>
      <dsp:txXfrm>
        <a:off x="3298715" y="692175"/>
        <a:ext cx="968529" cy="404781"/>
      </dsp:txXfrm>
    </dsp:sp>
    <dsp:sp modelId="{4B6C2494-3B27-4FB9-9F92-5967622ED6B7}">
      <dsp:nvSpPr>
        <dsp:cNvPr id="0" name=""/>
        <dsp:cNvSpPr/>
      </dsp:nvSpPr>
      <dsp:spPr>
        <a:xfrm>
          <a:off x="3974151" y="4"/>
          <a:ext cx="2334853" cy="4459340"/>
        </a:xfrm>
        <a:prstGeom prst="rect">
          <a:avLst/>
        </a:prstGeom>
        <a:solidFill>
          <a:srgbClr val="FF0000"/>
        </a:solidFill>
        <a:ln w="12700" cap="flat" cmpd="sng" algn="ctr">
          <a:solidFill>
            <a:schemeClr val="lt1">
              <a:hueOff val="0"/>
              <a:satOff val="0"/>
              <a:lumOff val="0"/>
              <a:alphaOff val="0"/>
            </a:schemeClr>
          </a:solidFill>
          <a:prstDash val="solid"/>
          <a:miter lim="800000"/>
        </a:ln>
        <a:effectLst>
          <a:glow rad="127000">
            <a:schemeClr val="accent4">
              <a:lumMod val="75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13408" rIns="78232" bIns="78232" numCol="1" spcCol="1270" anchor="t" anchorCtr="0">
          <a:noAutofit/>
        </a:bodyPr>
        <a:lstStyle/>
        <a:p>
          <a:pPr marL="57150" lvl="1" indent="0" algn="l" defTabSz="488950">
            <a:lnSpc>
              <a:spcPct val="90000"/>
            </a:lnSpc>
            <a:spcBef>
              <a:spcPct val="0"/>
            </a:spcBef>
            <a:spcAft>
              <a:spcPct val="15000"/>
            </a:spcAft>
            <a:buChar char="•"/>
          </a:pPr>
          <a:endParaRPr lang="en-US" sz="1100" b="1" kern="1200" dirty="0">
            <a:solidFill>
              <a:schemeClr val="tx1"/>
            </a:solidFill>
          </a:endParaRPr>
        </a:p>
        <a:p>
          <a:pPr marL="57150" lvl="1" indent="0" algn="l" defTabSz="488950">
            <a:lnSpc>
              <a:spcPct val="90000"/>
            </a:lnSpc>
            <a:spcBef>
              <a:spcPct val="0"/>
            </a:spcBef>
            <a:spcAft>
              <a:spcPct val="15000"/>
            </a:spcAft>
            <a:buChar char="•"/>
          </a:pPr>
          <a:r>
            <a:rPr lang="en-US" sz="1100" b="1" kern="1200" dirty="0">
              <a:solidFill>
                <a:schemeClr val="tx1"/>
              </a:solidFill>
            </a:rPr>
            <a:t>Denotes regulated by transportation as a hazardous material</a:t>
          </a:r>
        </a:p>
        <a:p>
          <a:pPr marL="57150" lvl="1" indent="0" algn="l" defTabSz="488950">
            <a:lnSpc>
              <a:spcPct val="90000"/>
            </a:lnSpc>
            <a:spcBef>
              <a:spcPct val="0"/>
            </a:spcBef>
            <a:spcAft>
              <a:spcPct val="15000"/>
            </a:spcAft>
            <a:buChar char="•"/>
          </a:pPr>
          <a:r>
            <a:rPr lang="en-US" sz="1100" b="1" kern="1200" dirty="0">
              <a:solidFill>
                <a:schemeClr val="tx1"/>
              </a:solidFill>
            </a:rPr>
            <a:t>Packaging and marking in accordance with Hazardous Materials regulations</a:t>
          </a:r>
        </a:p>
        <a:p>
          <a:pPr marL="57150" lvl="1" indent="0" algn="l" defTabSz="488950">
            <a:lnSpc>
              <a:spcPct val="90000"/>
            </a:lnSpc>
            <a:spcBef>
              <a:spcPct val="0"/>
            </a:spcBef>
            <a:spcAft>
              <a:spcPct val="15000"/>
            </a:spcAft>
            <a:buChar char="•"/>
          </a:pPr>
          <a:r>
            <a:rPr lang="en-US" sz="1100" b="1" kern="1200" dirty="0">
              <a:solidFill>
                <a:schemeClr val="tx1"/>
              </a:solidFill>
            </a:rPr>
            <a:t>Performance-Oriented Packaging (POP) certified containers</a:t>
          </a:r>
        </a:p>
        <a:p>
          <a:pPr marL="0" marR="0" lvl="0" indent="0" algn="l" defTabSz="914400" eaLnBrk="1" fontAlgn="auto" latinLnBrk="0" hangingPunct="1">
            <a:lnSpc>
              <a:spcPct val="100000"/>
            </a:lnSpc>
            <a:spcBef>
              <a:spcPct val="0"/>
            </a:spcBef>
            <a:spcAft>
              <a:spcPts val="0"/>
            </a:spcAft>
            <a:buClrTx/>
            <a:buSzTx/>
            <a:buFontTx/>
            <a:buNone/>
            <a:tabLst/>
            <a:defRPr/>
          </a:pPr>
          <a:r>
            <a:rPr lang="en-US" sz="1100" b="1" kern="1200" dirty="0">
              <a:solidFill>
                <a:schemeClr val="tx1"/>
              </a:solidFill>
            </a:rPr>
            <a:t>ATTENTION: Packers shall be trained and certified to package, mark, label, placard  hazardous materials and certify shipping papers per Title 49 code of Federal Regulations (CFR).</a:t>
          </a:r>
          <a:r>
            <a:rPr lang="en-US" sz="1100" b="1" i="1" kern="1200" dirty="0">
              <a:solidFill>
                <a:schemeClr val="tx1"/>
              </a:solidFill>
            </a:rPr>
            <a:t> </a:t>
          </a:r>
          <a:endParaRPr lang="en-US" sz="1100" b="1" kern="1200" dirty="0">
            <a:solidFill>
              <a:schemeClr val="tx1"/>
            </a:solidFill>
          </a:endParaRPr>
        </a:p>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100" b="1" i="1" kern="1200" dirty="0">
              <a:solidFill>
                <a:schemeClr val="tx1"/>
              </a:solidFill>
            </a:rPr>
            <a:t>Do not attempt to supply to DLA if untrained or not certified for penalties of fines and/or jail. </a:t>
          </a:r>
        </a:p>
        <a:p>
          <a:pPr marL="57150" lvl="1" indent="0" algn="l" defTabSz="488950">
            <a:lnSpc>
              <a:spcPct val="90000"/>
            </a:lnSpc>
            <a:spcBef>
              <a:spcPct val="0"/>
            </a:spcBef>
            <a:spcAft>
              <a:spcPct val="15000"/>
            </a:spcAft>
          </a:pPr>
          <a:endParaRPr lang="en-US" sz="1100" b="1" kern="1200" dirty="0">
            <a:solidFill>
              <a:schemeClr val="tx1"/>
            </a:solidFill>
          </a:endParaRPr>
        </a:p>
        <a:p>
          <a:pPr marL="57150" lvl="1" indent="0" algn="l" defTabSz="488950">
            <a:lnSpc>
              <a:spcPct val="90000"/>
            </a:lnSpc>
            <a:spcBef>
              <a:spcPct val="0"/>
            </a:spcBef>
            <a:spcAft>
              <a:spcPct val="15000"/>
            </a:spcAft>
            <a:buChar char="•"/>
          </a:pPr>
          <a:endParaRPr lang="en-US" sz="1100" b="1" i="1" kern="1200" dirty="0">
            <a:solidFill>
              <a:schemeClr val="tx1"/>
            </a:solidFill>
          </a:endParaRPr>
        </a:p>
      </dsp:txBody>
      <dsp:txXfrm>
        <a:off x="3974151" y="4"/>
        <a:ext cx="2334853" cy="4459340"/>
      </dsp:txXfrm>
    </dsp:sp>
    <dsp:sp modelId="{0845FC63-C635-4870-B72F-8762747A9320}">
      <dsp:nvSpPr>
        <dsp:cNvPr id="0" name=""/>
        <dsp:cNvSpPr/>
      </dsp:nvSpPr>
      <dsp:spPr>
        <a:xfrm>
          <a:off x="3975527" y="0"/>
          <a:ext cx="655579" cy="500517"/>
        </a:xfrm>
        <a:prstGeom prst="rect">
          <a:avLst/>
        </a:prstGeom>
        <a:blipFill>
          <a:blip xmlns:r="http://schemas.openxmlformats.org/officeDocument/2006/relationships" r:embed="rId2">
            <a:extLst>
              <a:ext uri="{96DAC541-7B7A-43D3-8B79-37D633B846F1}">
                <asvg:svgBlip xmlns:asvg="http://schemas.microsoft.com/office/drawing/2016/SVG/main" r:embed="rId3"/>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8EC2EA-7E68-406E-B502-02C7E5B8CB4C}">
      <dsp:nvSpPr>
        <dsp:cNvPr id="0" name=""/>
        <dsp:cNvSpPr/>
      </dsp:nvSpPr>
      <dsp:spPr>
        <a:xfrm>
          <a:off x="6678800" y="748158"/>
          <a:ext cx="813467" cy="468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13408" bIns="0" numCol="1" spcCol="1270" anchor="t" anchorCtr="0">
          <a:noAutofit/>
        </a:bodyPr>
        <a:lstStyle/>
        <a:p>
          <a:pPr marL="0" lvl="0" indent="0" algn="r" defTabSz="889000">
            <a:lnSpc>
              <a:spcPct val="90000"/>
            </a:lnSpc>
            <a:spcBef>
              <a:spcPct val="0"/>
            </a:spcBef>
            <a:spcAft>
              <a:spcPct val="35000"/>
            </a:spcAft>
            <a:buNone/>
          </a:pPr>
          <a:r>
            <a:rPr lang="en-US" sz="2000" b="1" kern="1200" dirty="0"/>
            <a:t>ZZ</a:t>
          </a:r>
        </a:p>
        <a:p>
          <a:pPr marL="0" lvl="0" indent="0" algn="r" defTabSz="889000">
            <a:lnSpc>
              <a:spcPct val="90000"/>
            </a:lnSpc>
            <a:spcBef>
              <a:spcPct val="0"/>
            </a:spcBef>
            <a:spcAft>
              <a:spcPct val="35000"/>
            </a:spcAft>
            <a:buNone/>
          </a:pPr>
          <a:endParaRPr lang="en-US" sz="1000" kern="1200" dirty="0"/>
        </a:p>
      </dsp:txBody>
      <dsp:txXfrm>
        <a:off x="6678800" y="748158"/>
        <a:ext cx="813467" cy="468746"/>
      </dsp:txXfrm>
    </dsp:sp>
    <dsp:sp modelId="{D3A29E83-5D2C-478E-954F-5A5A301F2D6F}">
      <dsp:nvSpPr>
        <dsp:cNvPr id="0" name=""/>
        <dsp:cNvSpPr/>
      </dsp:nvSpPr>
      <dsp:spPr>
        <a:xfrm>
          <a:off x="7201986" y="0"/>
          <a:ext cx="2334853" cy="44593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glow rad="127000">
            <a:schemeClr val="accent4">
              <a:lumMod val="75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13408"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Denotes special requirements exist</a:t>
          </a:r>
        </a:p>
        <a:p>
          <a:pPr marL="114300" lvl="1" indent="-114300" algn="l" defTabSz="533400">
            <a:lnSpc>
              <a:spcPct val="90000"/>
            </a:lnSpc>
            <a:spcBef>
              <a:spcPct val="0"/>
            </a:spcBef>
            <a:spcAft>
              <a:spcPct val="15000"/>
            </a:spcAft>
            <a:buChar char="•"/>
          </a:pPr>
          <a:r>
            <a:rPr lang="en-US" sz="1200" kern="1200" dirty="0"/>
            <a:t>Must have reference information within the contract’s supplemental packaging instructions</a:t>
          </a:r>
        </a:p>
        <a:p>
          <a:pPr marL="114300" lvl="1" indent="-114300" algn="l" defTabSz="533400">
            <a:lnSpc>
              <a:spcPct val="90000"/>
            </a:lnSpc>
            <a:spcBef>
              <a:spcPct val="0"/>
            </a:spcBef>
            <a:spcAft>
              <a:spcPct val="15000"/>
            </a:spcAft>
            <a:buChar char="•"/>
          </a:pPr>
          <a:r>
            <a:rPr lang="en-US" sz="1200" kern="1200" dirty="0"/>
            <a:t>May refer to either special packaging instruction, or kit packaging, or military standard. </a:t>
          </a:r>
        </a:p>
        <a:p>
          <a:pPr marL="114300" lvl="1" indent="-114300" algn="l" defTabSz="533400">
            <a:lnSpc>
              <a:spcPct val="90000"/>
            </a:lnSpc>
            <a:spcBef>
              <a:spcPct val="0"/>
            </a:spcBef>
            <a:spcAft>
              <a:spcPct val="15000"/>
            </a:spcAft>
            <a:buChar char="•"/>
          </a:pPr>
          <a:r>
            <a:rPr lang="en-US" sz="1200" kern="1200" dirty="0"/>
            <a:t>If “ZZ” reference is missing on your acquisition document, please consult your contracting officer for assistance (see MIL-STD-2073-1E, paragraph 4.2 for proper procedure)</a:t>
          </a:r>
        </a:p>
      </dsp:txBody>
      <dsp:txXfrm>
        <a:off x="7201986" y="0"/>
        <a:ext cx="2334853" cy="4459340"/>
      </dsp:txXfrm>
    </dsp:sp>
    <dsp:sp modelId="{61A30BD0-58DD-4F81-A080-FAB49DF52E3D}">
      <dsp:nvSpPr>
        <dsp:cNvPr id="0" name=""/>
        <dsp:cNvSpPr/>
      </dsp:nvSpPr>
      <dsp:spPr>
        <a:xfrm>
          <a:off x="7203091" y="0"/>
          <a:ext cx="443612" cy="404124"/>
        </a:xfrm>
        <a:prstGeom prst="rect">
          <a:avLst/>
        </a:prstGeom>
        <a:blipFill>
          <a:blip xmlns:r="http://schemas.openxmlformats.org/officeDocument/2006/relationships" r:embed="rId4">
            <a:extLst>
              <a:ext uri="{96DAC541-7B7A-43D3-8B79-37D633B846F1}">
                <asvg:svgBlip xmlns:asvg="http://schemas.microsoft.com/office/drawing/2016/SVG/main" r:embed="rId5"/>
              </a:ext>
            </a:extLst>
          </a:blip>
          <a:srcRect/>
          <a:stretch>
            <a:fillRect/>
          </a:stretch>
        </a:blipFill>
        <a:ln w="12700" cap="flat" cmpd="sng" algn="ctr">
          <a:solidFill>
            <a:srgbClr val="FFFF00"/>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B36E65-9649-4C55-AB02-09A8EE00BF6D}">
      <dsp:nvSpPr>
        <dsp:cNvPr id="0" name=""/>
        <dsp:cNvSpPr/>
      </dsp:nvSpPr>
      <dsp:spPr>
        <a:xfrm>
          <a:off x="69524" y="0"/>
          <a:ext cx="4333890" cy="5130484"/>
        </a:xfrm>
        <a:prstGeom prst="rect">
          <a:avLst/>
        </a:prstGeom>
        <a:solidFill>
          <a:schemeClr val="accent1">
            <a:tint val="40000"/>
            <a:hueOff val="0"/>
            <a:satOff val="0"/>
            <a:lumOff val="0"/>
            <a:alphaOff val="0"/>
          </a:schemeClr>
        </a:solidFill>
        <a:ln>
          <a:noFill/>
        </a:ln>
        <a:effectLst>
          <a:glow rad="127000">
            <a:schemeClr val="accent4">
              <a:lumMod val="75000"/>
            </a:schemeClr>
          </a:glow>
        </a:effectLst>
      </dsp:spPr>
      <dsp:style>
        <a:lnRef idx="0">
          <a:scrgbClr r="0" g="0" b="0"/>
        </a:lnRef>
        <a:fillRef idx="1">
          <a:scrgbClr r="0" g="0" b="0"/>
        </a:fillRef>
        <a:effectRef idx="0">
          <a:scrgbClr r="0" g="0" b="0"/>
        </a:effectRef>
        <a:fontRef idx="minor"/>
      </dsp:style>
    </dsp:sp>
    <dsp:sp modelId="{6C825EF6-74FF-469E-9C0C-2E773C653E38}">
      <dsp:nvSpPr>
        <dsp:cNvPr id="0" name=""/>
        <dsp:cNvSpPr/>
      </dsp:nvSpPr>
      <dsp:spPr>
        <a:xfrm>
          <a:off x="315644" y="99783"/>
          <a:ext cx="3786367" cy="3813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glow rad="127000">
            <a:schemeClr val="tx2">
              <a:lumMod val="40000"/>
              <a:lumOff val="6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5000"/>
            </a:spcAft>
            <a:buNone/>
          </a:pPr>
          <a:r>
            <a:rPr lang="en-US" sz="1900" kern="1200" dirty="0"/>
            <a:t>Quantity Unit Pack</a:t>
          </a:r>
        </a:p>
      </dsp:txBody>
      <dsp:txXfrm>
        <a:off x="315644" y="99783"/>
        <a:ext cx="3786367" cy="381367"/>
      </dsp:txXfrm>
    </dsp:sp>
    <dsp:sp modelId="{BCACF95F-D95F-4F2F-B05B-D84B103184CA}">
      <dsp:nvSpPr>
        <dsp:cNvPr id="0" name=""/>
        <dsp:cNvSpPr/>
      </dsp:nvSpPr>
      <dsp:spPr>
        <a:xfrm>
          <a:off x="4589582" y="0"/>
          <a:ext cx="4174091" cy="5130484"/>
        </a:xfrm>
        <a:prstGeom prst="rect">
          <a:avLst/>
        </a:prstGeom>
        <a:solidFill>
          <a:schemeClr val="accent1">
            <a:tint val="40000"/>
            <a:hueOff val="0"/>
            <a:satOff val="0"/>
            <a:lumOff val="0"/>
            <a:alphaOff val="0"/>
          </a:schemeClr>
        </a:solidFill>
        <a:ln>
          <a:noFill/>
        </a:ln>
        <a:effectLst>
          <a:glow rad="127000">
            <a:schemeClr val="accent4">
              <a:lumMod val="50000"/>
            </a:schemeClr>
          </a:glow>
        </a:effectLst>
      </dsp:spPr>
      <dsp:style>
        <a:lnRef idx="0">
          <a:scrgbClr r="0" g="0" b="0"/>
        </a:lnRef>
        <a:fillRef idx="1">
          <a:scrgbClr r="0" g="0" b="0"/>
        </a:fillRef>
        <a:effectRef idx="0">
          <a:scrgbClr r="0" g="0" b="0"/>
        </a:effectRef>
        <a:fontRef idx="minor"/>
      </dsp:style>
    </dsp:sp>
    <dsp:sp modelId="{27E1E6A7-CFB0-4FAC-8117-482332CF3102}">
      <dsp:nvSpPr>
        <dsp:cNvPr id="0" name=""/>
        <dsp:cNvSpPr/>
      </dsp:nvSpPr>
      <dsp:spPr>
        <a:xfrm>
          <a:off x="4870502" y="70876"/>
          <a:ext cx="3591777" cy="3813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glow rad="127000">
            <a:schemeClr val="tx2">
              <a:lumMod val="40000"/>
              <a:lumOff val="6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5000"/>
            </a:spcAft>
            <a:buNone/>
          </a:pPr>
          <a:r>
            <a:rPr lang="en-US" sz="1900" kern="1200" dirty="0"/>
            <a:t>Intermediate Container Quantity</a:t>
          </a:r>
        </a:p>
      </dsp:txBody>
      <dsp:txXfrm>
        <a:off x="4870502" y="70876"/>
        <a:ext cx="3591777" cy="38136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9BE21F-867C-463D-9BA2-6549AAFCED56}">
      <dsp:nvSpPr>
        <dsp:cNvPr id="0" name=""/>
        <dsp:cNvSpPr/>
      </dsp:nvSpPr>
      <dsp:spPr>
        <a:xfrm>
          <a:off x="0" y="227643"/>
          <a:ext cx="6232800" cy="6615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3735" tIns="249936" rIns="483735"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drove electronics industry toward the use of lead-free (Pb-free) solders and components with PB-free level termination finished and materials.</a:t>
          </a:r>
        </a:p>
      </dsp:txBody>
      <dsp:txXfrm>
        <a:off x="0" y="227643"/>
        <a:ext cx="6232800" cy="661500"/>
      </dsp:txXfrm>
    </dsp:sp>
    <dsp:sp modelId="{5080BCF6-0786-4190-A228-D0C57F285151}">
      <dsp:nvSpPr>
        <dsp:cNvPr id="0" name=""/>
        <dsp:cNvSpPr/>
      </dsp:nvSpPr>
      <dsp:spPr>
        <a:xfrm>
          <a:off x="12490" y="82957"/>
          <a:ext cx="5374862" cy="35424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910" tIns="0" rIns="164910" bIns="0"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tx1"/>
              </a:solidFill>
            </a:rPr>
            <a:t>Legislation</a:t>
          </a:r>
        </a:p>
      </dsp:txBody>
      <dsp:txXfrm>
        <a:off x="29783" y="100250"/>
        <a:ext cx="5340276" cy="319654"/>
      </dsp:txXfrm>
    </dsp:sp>
    <dsp:sp modelId="{C1414B02-4675-4125-B54E-C1C1E52415C0}">
      <dsp:nvSpPr>
        <dsp:cNvPr id="0" name=""/>
        <dsp:cNvSpPr/>
      </dsp:nvSpPr>
      <dsp:spPr>
        <a:xfrm>
          <a:off x="0" y="1066250"/>
          <a:ext cx="6232800" cy="850500"/>
        </a:xfrm>
        <a:prstGeom prst="rect">
          <a:avLst/>
        </a:prstGeom>
        <a:solidFill>
          <a:schemeClr val="lt1">
            <a:alpha val="90000"/>
            <a:hueOff val="0"/>
            <a:satOff val="0"/>
            <a:lumOff val="0"/>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3735" tIns="249936" rIns="483735"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Marking and Labeling of Components, PCBs and PCBAs to identify Lead (Pb), Pb-Free and Other Attributes</a:t>
          </a:r>
        </a:p>
        <a:p>
          <a:pPr marL="114300" lvl="1" indent="-114300" algn="l" defTabSz="533400">
            <a:lnSpc>
              <a:spcPct val="90000"/>
            </a:lnSpc>
            <a:spcBef>
              <a:spcPct val="0"/>
            </a:spcBef>
            <a:spcAft>
              <a:spcPct val="15000"/>
            </a:spcAft>
            <a:buChar char="•"/>
          </a:pPr>
          <a:r>
            <a:rPr lang="en-US" sz="1200" kern="1200" dirty="0"/>
            <a:t>Adopted by DoD on January 9, 2008</a:t>
          </a:r>
        </a:p>
      </dsp:txBody>
      <dsp:txXfrm>
        <a:off x="0" y="1066250"/>
        <a:ext cx="6232800" cy="850500"/>
      </dsp:txXfrm>
    </dsp:sp>
    <dsp:sp modelId="{9A7AAA21-BF1F-4C55-AF1B-95409C88ECEF}">
      <dsp:nvSpPr>
        <dsp:cNvPr id="0" name=""/>
        <dsp:cNvSpPr/>
      </dsp:nvSpPr>
      <dsp:spPr>
        <a:xfrm>
          <a:off x="0" y="900063"/>
          <a:ext cx="5431100" cy="354240"/>
        </a:xfrm>
        <a:prstGeom prst="roundRect">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910" tIns="0" rIns="164910" bIns="0"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tx1"/>
              </a:solidFill>
            </a:rPr>
            <a:t>Reference: IPC/JEDEC J-STD-609</a:t>
          </a:r>
        </a:p>
      </dsp:txBody>
      <dsp:txXfrm>
        <a:off x="17293" y="917356"/>
        <a:ext cx="5396514" cy="319654"/>
      </dsp:txXfrm>
    </dsp:sp>
    <dsp:sp modelId="{84596213-70E5-40D2-BE4E-959EC30C271A}">
      <dsp:nvSpPr>
        <dsp:cNvPr id="0" name=""/>
        <dsp:cNvSpPr/>
      </dsp:nvSpPr>
      <dsp:spPr>
        <a:xfrm>
          <a:off x="0" y="2156811"/>
          <a:ext cx="6232800" cy="1591062"/>
        </a:xfrm>
        <a:prstGeom prst="rect">
          <a:avLst/>
        </a:prstGeom>
        <a:solidFill>
          <a:schemeClr val="lt1">
            <a:alpha val="90000"/>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3735" tIns="249936" rIns="483735"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Required to identify the type of Pb-free and Pb-containing solders and finishes of components, assemblies/boards, interconnect terminal finishes and materials. Apply e-code to unit container label.</a:t>
          </a:r>
        </a:p>
        <a:p>
          <a:pPr marL="114300" lvl="1" indent="-114300" algn="l" defTabSz="533400">
            <a:lnSpc>
              <a:spcPct val="90000"/>
            </a:lnSpc>
            <a:spcBef>
              <a:spcPct val="0"/>
            </a:spcBef>
            <a:spcAft>
              <a:spcPct val="15000"/>
            </a:spcAft>
            <a:buChar char="•"/>
          </a:pPr>
          <a:r>
            <a:rPr lang="en-US" sz="1200" kern="1200" dirty="0"/>
            <a:t>Devices must be tested to determine material composition and to apply applicable e-code.</a:t>
          </a:r>
        </a:p>
        <a:p>
          <a:pPr marL="114300" lvl="1" indent="-114300" algn="l" defTabSz="533400">
            <a:lnSpc>
              <a:spcPct val="90000"/>
            </a:lnSpc>
            <a:spcBef>
              <a:spcPct val="0"/>
            </a:spcBef>
            <a:spcAft>
              <a:spcPct val="15000"/>
            </a:spcAft>
            <a:buChar char="•"/>
          </a:pPr>
          <a:r>
            <a:rPr lang="en-US" sz="1200" kern="1200" dirty="0"/>
            <a:t>DLA has Quality Assurance procedures to ensure e-codes applied are correct.</a:t>
          </a:r>
        </a:p>
      </dsp:txBody>
      <dsp:txXfrm>
        <a:off x="0" y="2156811"/>
        <a:ext cx="6232800" cy="1591062"/>
      </dsp:txXfrm>
    </dsp:sp>
    <dsp:sp modelId="{17625B06-50D0-4319-85DC-58F569FE1957}">
      <dsp:nvSpPr>
        <dsp:cNvPr id="0" name=""/>
        <dsp:cNvSpPr/>
      </dsp:nvSpPr>
      <dsp:spPr>
        <a:xfrm>
          <a:off x="0" y="2006564"/>
          <a:ext cx="5512033" cy="354240"/>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910" tIns="0" rIns="164910" bIns="0" numCol="1" spcCol="1270" anchor="ctr" anchorCtr="0">
          <a:noAutofit/>
        </a:bodyPr>
        <a:lstStyle/>
        <a:p>
          <a:pPr marL="0" lvl="0" indent="0" algn="l" defTabSz="533400">
            <a:lnSpc>
              <a:spcPct val="90000"/>
            </a:lnSpc>
            <a:spcBef>
              <a:spcPct val="0"/>
            </a:spcBef>
            <a:spcAft>
              <a:spcPct val="35000"/>
            </a:spcAft>
            <a:buNone/>
          </a:pPr>
          <a:r>
            <a:rPr lang="en-US" sz="1200" kern="1200" dirty="0"/>
            <a:t>Federal Supply Classes (FSCs): 5905, 5910, 5945, 5961, and 5962</a:t>
          </a:r>
        </a:p>
      </dsp:txBody>
      <dsp:txXfrm>
        <a:off x="17293" y="2023857"/>
        <a:ext cx="5477447" cy="31965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88DC50-6D25-4DA0-9E91-DF5E74295468}">
      <dsp:nvSpPr>
        <dsp:cNvPr id="0" name=""/>
        <dsp:cNvSpPr/>
      </dsp:nvSpPr>
      <dsp:spPr>
        <a:xfrm>
          <a:off x="1268" y="316032"/>
          <a:ext cx="1495351" cy="17592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A68881-3F67-43D0-A9CA-04AC3096BFB5}">
      <dsp:nvSpPr>
        <dsp:cNvPr id="0" name=""/>
        <dsp:cNvSpPr/>
      </dsp:nvSpPr>
      <dsp:spPr>
        <a:xfrm>
          <a:off x="1268" y="382102"/>
          <a:ext cx="109853" cy="10985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7121E3-1177-4F78-A0FC-43C0C83A2D0D}">
      <dsp:nvSpPr>
        <dsp:cNvPr id="0" name=""/>
        <dsp:cNvSpPr/>
      </dsp:nvSpPr>
      <dsp:spPr>
        <a:xfrm>
          <a:off x="1268" y="0"/>
          <a:ext cx="1495351" cy="316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lang="en-US" sz="1800" kern="1200" dirty="0"/>
            <a:t>Pb-containing</a:t>
          </a:r>
        </a:p>
      </dsp:txBody>
      <dsp:txXfrm>
        <a:off x="1268" y="0"/>
        <a:ext cx="1495351" cy="316032"/>
      </dsp:txXfrm>
    </dsp:sp>
    <dsp:sp modelId="{E77D1DF3-2E80-488D-BC07-0142BD114581}">
      <dsp:nvSpPr>
        <dsp:cNvPr id="0" name=""/>
        <dsp:cNvSpPr/>
      </dsp:nvSpPr>
      <dsp:spPr>
        <a:xfrm>
          <a:off x="1268" y="638168"/>
          <a:ext cx="109851" cy="109851"/>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F56385-BEBB-40E8-B7DA-920FA0C4FC8B}">
      <dsp:nvSpPr>
        <dsp:cNvPr id="0" name=""/>
        <dsp:cNvSpPr/>
      </dsp:nvSpPr>
      <dsp:spPr>
        <a:xfrm>
          <a:off x="105942" y="565062"/>
          <a:ext cx="1390676" cy="256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l" defTabSz="444500">
            <a:lnSpc>
              <a:spcPct val="90000"/>
            </a:lnSpc>
            <a:spcBef>
              <a:spcPct val="0"/>
            </a:spcBef>
            <a:spcAft>
              <a:spcPct val="35000"/>
            </a:spcAft>
            <a:buNone/>
          </a:pPr>
          <a:r>
            <a:rPr lang="en-US" sz="1000" b="1" kern="1200" dirty="0"/>
            <a:t>e0:  contains Pb2</a:t>
          </a:r>
        </a:p>
      </dsp:txBody>
      <dsp:txXfrm>
        <a:off x="105942" y="565062"/>
        <a:ext cx="1390676" cy="256063"/>
      </dsp:txXfrm>
    </dsp:sp>
    <dsp:sp modelId="{3AAF5BB4-52DE-430F-B460-5A2DD19675C6}">
      <dsp:nvSpPr>
        <dsp:cNvPr id="0" name=""/>
        <dsp:cNvSpPr/>
      </dsp:nvSpPr>
      <dsp:spPr>
        <a:xfrm>
          <a:off x="1571386" y="316032"/>
          <a:ext cx="1495351" cy="17592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F3CD10-97E2-4464-8FF2-E0D72EE8DF49}">
      <dsp:nvSpPr>
        <dsp:cNvPr id="0" name=""/>
        <dsp:cNvSpPr/>
      </dsp:nvSpPr>
      <dsp:spPr>
        <a:xfrm>
          <a:off x="1571386" y="382102"/>
          <a:ext cx="109853" cy="10985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95C05C-8538-46EC-ADE7-8AAA16BF96A5}">
      <dsp:nvSpPr>
        <dsp:cNvPr id="0" name=""/>
        <dsp:cNvSpPr/>
      </dsp:nvSpPr>
      <dsp:spPr>
        <a:xfrm>
          <a:off x="1571386" y="0"/>
          <a:ext cx="1495351" cy="316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lang="en-US" sz="1800" kern="1200" dirty="0"/>
            <a:t>Pb-Free</a:t>
          </a:r>
        </a:p>
      </dsp:txBody>
      <dsp:txXfrm>
        <a:off x="1571386" y="0"/>
        <a:ext cx="1495351" cy="316032"/>
      </dsp:txXfrm>
    </dsp:sp>
    <dsp:sp modelId="{75887235-8F9F-4D6C-AC9E-704E1E5A2E50}">
      <dsp:nvSpPr>
        <dsp:cNvPr id="0" name=""/>
        <dsp:cNvSpPr/>
      </dsp:nvSpPr>
      <dsp:spPr>
        <a:xfrm>
          <a:off x="1571386" y="638168"/>
          <a:ext cx="109851" cy="109851"/>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CF6D40-77C7-4330-8221-9EA5B066CA18}">
      <dsp:nvSpPr>
        <dsp:cNvPr id="0" name=""/>
        <dsp:cNvSpPr/>
      </dsp:nvSpPr>
      <dsp:spPr>
        <a:xfrm>
          <a:off x="1676061" y="565062"/>
          <a:ext cx="1390676" cy="256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l" defTabSz="444500">
            <a:lnSpc>
              <a:spcPct val="90000"/>
            </a:lnSpc>
            <a:spcBef>
              <a:spcPct val="0"/>
            </a:spcBef>
            <a:spcAft>
              <a:spcPct val="35000"/>
            </a:spcAft>
            <a:buNone/>
          </a:pPr>
          <a:r>
            <a:rPr lang="en-US" sz="1000" kern="1200" dirty="0"/>
            <a:t>e1: tin-silver-copper</a:t>
          </a:r>
        </a:p>
      </dsp:txBody>
      <dsp:txXfrm>
        <a:off x="1676061" y="565062"/>
        <a:ext cx="1390676" cy="256063"/>
      </dsp:txXfrm>
    </dsp:sp>
    <dsp:sp modelId="{8DBBBEB6-5645-4977-8AB7-9EA35D40D6A9}">
      <dsp:nvSpPr>
        <dsp:cNvPr id="0" name=""/>
        <dsp:cNvSpPr/>
      </dsp:nvSpPr>
      <dsp:spPr>
        <a:xfrm>
          <a:off x="1571386" y="894232"/>
          <a:ext cx="109851" cy="109851"/>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F809A4-D399-489E-B88F-1EB658447383}">
      <dsp:nvSpPr>
        <dsp:cNvPr id="0" name=""/>
        <dsp:cNvSpPr/>
      </dsp:nvSpPr>
      <dsp:spPr>
        <a:xfrm>
          <a:off x="1676061" y="821126"/>
          <a:ext cx="1390676" cy="256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ctr" anchorCtr="0">
          <a:noAutofit/>
        </a:bodyPr>
        <a:lstStyle/>
        <a:p>
          <a:pPr marL="0" lvl="0" indent="0" algn="l" defTabSz="400050">
            <a:lnSpc>
              <a:spcPct val="90000"/>
            </a:lnSpc>
            <a:spcBef>
              <a:spcPct val="0"/>
            </a:spcBef>
            <a:spcAft>
              <a:spcPct val="35000"/>
            </a:spcAft>
            <a:buNone/>
          </a:pPr>
          <a:r>
            <a:rPr lang="en-US" sz="900" b="1" kern="1200" dirty="0"/>
            <a:t>e2:  tin alloys (Sn)</a:t>
          </a:r>
          <a:endParaRPr lang="en-US" sz="700" b="1" kern="1200" dirty="0"/>
        </a:p>
      </dsp:txBody>
      <dsp:txXfrm>
        <a:off x="1676061" y="821126"/>
        <a:ext cx="1390676" cy="256063"/>
      </dsp:txXfrm>
    </dsp:sp>
    <dsp:sp modelId="{1CCFEC3A-BFFF-43FD-AA21-A253AB678328}">
      <dsp:nvSpPr>
        <dsp:cNvPr id="0" name=""/>
        <dsp:cNvSpPr/>
      </dsp:nvSpPr>
      <dsp:spPr>
        <a:xfrm>
          <a:off x="1582149" y="1164192"/>
          <a:ext cx="109851" cy="109851"/>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C49EF6-6AFC-4759-B67A-BD55C9158573}">
      <dsp:nvSpPr>
        <dsp:cNvPr id="0" name=""/>
        <dsp:cNvSpPr/>
      </dsp:nvSpPr>
      <dsp:spPr>
        <a:xfrm>
          <a:off x="1697589" y="1077189"/>
          <a:ext cx="1369148" cy="361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l" defTabSz="444500">
            <a:lnSpc>
              <a:spcPct val="90000"/>
            </a:lnSpc>
            <a:spcBef>
              <a:spcPct val="0"/>
            </a:spcBef>
            <a:spcAft>
              <a:spcPct val="35000"/>
            </a:spcAft>
            <a:buNone/>
          </a:pPr>
          <a:r>
            <a:rPr lang="en-US" sz="1000" kern="1200" dirty="0"/>
            <a:t>e3:  tin (Sn)</a:t>
          </a:r>
        </a:p>
        <a:p>
          <a:pPr marL="0" lvl="0" indent="0" algn="l" defTabSz="444500">
            <a:lnSpc>
              <a:spcPct val="90000"/>
            </a:lnSpc>
            <a:spcBef>
              <a:spcPct val="0"/>
            </a:spcBef>
            <a:spcAft>
              <a:spcPct val="35000"/>
            </a:spcAft>
            <a:buNone/>
          </a:pPr>
          <a:endParaRPr lang="en-US" sz="700" kern="1200" dirty="0"/>
        </a:p>
      </dsp:txBody>
      <dsp:txXfrm>
        <a:off x="1697589" y="1077189"/>
        <a:ext cx="1369148" cy="36123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3E52B5-9052-4C35-8533-DEB7DFD92A95}">
      <dsp:nvSpPr>
        <dsp:cNvPr id="0" name=""/>
        <dsp:cNvSpPr/>
      </dsp:nvSpPr>
      <dsp:spPr>
        <a:xfrm>
          <a:off x="1630113" y="871765"/>
          <a:ext cx="1437891" cy="1008223"/>
        </a:xfrm>
        <a:prstGeom prst="roundRect">
          <a:avLst>
            <a:gd name="adj" fmla="val 10000"/>
          </a:avLst>
        </a:prstGeom>
        <a:solidFill>
          <a:srgbClr val="FFC00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FontTx/>
            <a:buNone/>
          </a:pPr>
          <a:r>
            <a:rPr lang="en-US" sz="1200" kern="1200" dirty="0"/>
            <a:t>    </a:t>
          </a:r>
          <a:r>
            <a:rPr lang="en-US" sz="1200" b="1" kern="1200" dirty="0"/>
            <a:t>WPM</a:t>
          </a:r>
        </a:p>
      </dsp:txBody>
      <dsp:txXfrm>
        <a:off x="2083627" y="1145968"/>
        <a:ext cx="962230" cy="711873"/>
      </dsp:txXfrm>
    </dsp:sp>
    <dsp:sp modelId="{0D4B10BB-25C1-42E7-8238-FCB077C76ABD}">
      <dsp:nvSpPr>
        <dsp:cNvPr id="0" name=""/>
        <dsp:cNvSpPr/>
      </dsp:nvSpPr>
      <dsp:spPr>
        <a:xfrm>
          <a:off x="19158" y="1186481"/>
          <a:ext cx="1774355" cy="678630"/>
        </a:xfrm>
        <a:prstGeom prst="roundRect">
          <a:avLst>
            <a:gd name="adj" fmla="val 10000"/>
          </a:avLst>
        </a:prstGeom>
        <a:solidFill>
          <a:schemeClr val="accent2">
            <a:lumMod val="75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FontTx/>
            <a:buNone/>
          </a:pPr>
          <a:r>
            <a:rPr lang="en-US" sz="1200" b="1" kern="1200" dirty="0"/>
            <a:t>Packing</a:t>
          </a:r>
        </a:p>
        <a:p>
          <a:pPr marL="114300" lvl="1" indent="-114300" algn="l" defTabSz="533400">
            <a:lnSpc>
              <a:spcPct val="90000"/>
            </a:lnSpc>
            <a:spcBef>
              <a:spcPct val="0"/>
            </a:spcBef>
            <a:spcAft>
              <a:spcPct val="15000"/>
            </a:spcAft>
            <a:buFontTx/>
            <a:buNone/>
          </a:pPr>
          <a:r>
            <a:rPr lang="en-US" sz="1200" b="1" kern="1200" dirty="0"/>
            <a:t>Preservation</a:t>
          </a:r>
        </a:p>
      </dsp:txBody>
      <dsp:txXfrm>
        <a:off x="34065" y="1371046"/>
        <a:ext cx="1212234" cy="479159"/>
      </dsp:txXfrm>
    </dsp:sp>
    <dsp:sp modelId="{7636D42E-1CE3-4A09-8BFB-B26BD94FF8CD}">
      <dsp:nvSpPr>
        <dsp:cNvPr id="0" name=""/>
        <dsp:cNvSpPr/>
      </dsp:nvSpPr>
      <dsp:spPr>
        <a:xfrm>
          <a:off x="1693997" y="3452"/>
          <a:ext cx="1374007" cy="973806"/>
        </a:xfrm>
        <a:prstGeom prst="roundRect">
          <a:avLst>
            <a:gd name="adj" fmla="val 10000"/>
          </a:avLst>
        </a:prstGeom>
        <a:solidFill>
          <a:srgbClr val="FFFF0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None/>
          </a:pPr>
          <a:r>
            <a:rPr lang="en-US" sz="1200" b="1" kern="1200" dirty="0"/>
            <a:t>ESD</a:t>
          </a:r>
        </a:p>
      </dsp:txBody>
      <dsp:txXfrm>
        <a:off x="2127590" y="24843"/>
        <a:ext cx="919023" cy="687572"/>
      </dsp:txXfrm>
    </dsp:sp>
    <dsp:sp modelId="{08431466-AF90-40AC-8FF1-90611A61BD3E}">
      <dsp:nvSpPr>
        <dsp:cNvPr id="0" name=""/>
        <dsp:cNvSpPr/>
      </dsp:nvSpPr>
      <dsp:spPr>
        <a:xfrm>
          <a:off x="17479" y="14334"/>
          <a:ext cx="1676587" cy="1270562"/>
        </a:xfrm>
        <a:prstGeom prst="roundRect">
          <a:avLst>
            <a:gd name="adj" fmla="val 10000"/>
          </a:avLst>
        </a:prstGeom>
        <a:solidFill>
          <a:srgbClr val="92D05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FontTx/>
            <a:buNone/>
          </a:pPr>
          <a:r>
            <a:rPr lang="en-US" sz="1200" b="1" kern="1200" dirty="0"/>
            <a:t>Marking</a:t>
          </a:r>
        </a:p>
      </dsp:txBody>
      <dsp:txXfrm>
        <a:off x="45389" y="42244"/>
        <a:ext cx="1117791" cy="897101"/>
      </dsp:txXfrm>
    </dsp:sp>
    <dsp:sp modelId="{B8B3E079-C833-4C64-83CE-704C189D83CA}">
      <dsp:nvSpPr>
        <dsp:cNvPr id="0" name=""/>
        <dsp:cNvSpPr/>
      </dsp:nvSpPr>
      <dsp:spPr>
        <a:xfrm>
          <a:off x="763779" y="131895"/>
          <a:ext cx="752836" cy="752836"/>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67%</a:t>
          </a:r>
        </a:p>
      </dsp:txBody>
      <dsp:txXfrm>
        <a:off x="984280" y="352396"/>
        <a:ext cx="532335" cy="532335"/>
      </dsp:txXfrm>
    </dsp:sp>
    <dsp:sp modelId="{2CF9AF8B-C07D-4490-85E1-EFCE8579ABB5}">
      <dsp:nvSpPr>
        <dsp:cNvPr id="0" name=""/>
        <dsp:cNvSpPr/>
      </dsp:nvSpPr>
      <dsp:spPr>
        <a:xfrm rot="5400000">
          <a:off x="1551389" y="131895"/>
          <a:ext cx="752836" cy="752836"/>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10%</a:t>
          </a:r>
        </a:p>
      </dsp:txBody>
      <dsp:txXfrm rot="-5400000">
        <a:off x="1551389" y="352396"/>
        <a:ext cx="532335" cy="532335"/>
      </dsp:txXfrm>
    </dsp:sp>
    <dsp:sp modelId="{C6D4BF01-93F2-4663-8465-4C09CC796DEA}">
      <dsp:nvSpPr>
        <dsp:cNvPr id="0" name=""/>
        <dsp:cNvSpPr/>
      </dsp:nvSpPr>
      <dsp:spPr>
        <a:xfrm rot="10800000">
          <a:off x="1551389" y="919505"/>
          <a:ext cx="752836" cy="752836"/>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10%</a:t>
          </a:r>
        </a:p>
      </dsp:txBody>
      <dsp:txXfrm rot="10800000">
        <a:off x="1551389" y="919505"/>
        <a:ext cx="532335" cy="532335"/>
      </dsp:txXfrm>
    </dsp:sp>
    <dsp:sp modelId="{2E1E914A-C90D-429E-B882-BDD36A227031}">
      <dsp:nvSpPr>
        <dsp:cNvPr id="0" name=""/>
        <dsp:cNvSpPr/>
      </dsp:nvSpPr>
      <dsp:spPr>
        <a:xfrm rot="16200000">
          <a:off x="757440" y="919505"/>
          <a:ext cx="752836" cy="752836"/>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13%</a:t>
          </a:r>
        </a:p>
      </dsp:txBody>
      <dsp:txXfrm rot="5400000">
        <a:off x="977941" y="919505"/>
        <a:ext cx="532335" cy="532335"/>
      </dsp:txXfrm>
    </dsp:sp>
    <dsp:sp modelId="{CDD692AF-C9ED-4880-909B-BE7DAA42648C}">
      <dsp:nvSpPr>
        <dsp:cNvPr id="0" name=""/>
        <dsp:cNvSpPr/>
      </dsp:nvSpPr>
      <dsp:spPr>
        <a:xfrm>
          <a:off x="1404038" y="745639"/>
          <a:ext cx="259928" cy="226024"/>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77B000-9BEF-4F75-9E7A-B1CB5A75EADA}">
      <dsp:nvSpPr>
        <dsp:cNvPr id="0" name=""/>
        <dsp:cNvSpPr/>
      </dsp:nvSpPr>
      <dsp:spPr>
        <a:xfrm rot="10800000">
          <a:off x="1404038" y="832572"/>
          <a:ext cx="259928" cy="226024"/>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A00806-A6F1-428B-8E16-80ACD4CC6600}" type="datetimeFigureOut">
              <a:rPr lang="en-US" smtClean="0"/>
              <a:t>12/12/2024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12C014-4879-4DBA-ADAF-A45B4F2CB522}" type="slidenum">
              <a:rPr lang="en-US" smtClean="0"/>
              <a:t>‹#›</a:t>
            </a:fld>
            <a:endParaRPr lang="en-US"/>
          </a:p>
        </p:txBody>
      </p:sp>
    </p:spTree>
    <p:extLst>
      <p:ext uri="{BB962C8B-B14F-4D97-AF65-F5344CB8AC3E}">
        <p14:creationId xmlns:p14="http://schemas.microsoft.com/office/powerpoint/2010/main" val="419379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305D4F-14F8-40F5-86C0-9E3EF6F96AEC}" type="slidenum">
              <a:rPr lang="en-US" smtClean="0"/>
              <a:t>‹#›</a:t>
            </a:fld>
            <a:endParaRPr lang="en-US"/>
          </a:p>
        </p:txBody>
      </p:sp>
    </p:spTree>
    <p:extLst>
      <p:ext uri="{BB962C8B-B14F-4D97-AF65-F5344CB8AC3E}">
        <p14:creationId xmlns:p14="http://schemas.microsoft.com/office/powerpoint/2010/main" val="2985343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1_Pupose &amp; Agenda CUI">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853BCF8-512E-442D-B61C-D4E03E6E78DF}"/>
              </a:ext>
            </a:extLst>
          </p:cNvPr>
          <p:cNvSpPr/>
          <p:nvPr userDrawn="1"/>
        </p:nvSpPr>
        <p:spPr>
          <a:xfrm>
            <a:off x="4855224" y="4107630"/>
            <a:ext cx="5193323" cy="148365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889E486-61F3-74BE-7173-9113F843B71E}"/>
              </a:ext>
            </a:extLst>
          </p:cNvPr>
          <p:cNvSpPr/>
          <p:nvPr userDrawn="1"/>
        </p:nvSpPr>
        <p:spPr>
          <a:xfrm>
            <a:off x="4855224" y="3703619"/>
            <a:ext cx="5193323" cy="395047"/>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F313B9D-B6A8-3E8C-EC62-6247625051DA}"/>
              </a:ext>
            </a:extLst>
          </p:cNvPr>
          <p:cNvSpPr/>
          <p:nvPr userDrawn="1"/>
        </p:nvSpPr>
        <p:spPr>
          <a:xfrm>
            <a:off x="4855224" y="1590636"/>
            <a:ext cx="5193323" cy="395047"/>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72676FE-A481-F504-037E-8182A27E5E58}"/>
              </a:ext>
            </a:extLst>
          </p:cNvPr>
          <p:cNvSpPr txBox="1"/>
          <p:nvPr userDrawn="1"/>
        </p:nvSpPr>
        <p:spPr>
          <a:xfrm>
            <a:off x="6772072" y="1566983"/>
            <a:ext cx="1359626" cy="369332"/>
          </a:xfrm>
          <a:prstGeom prst="rect">
            <a:avLst/>
          </a:prstGeom>
          <a:noFill/>
        </p:spPr>
        <p:txBody>
          <a:bodyPr wrap="square" rtlCol="0">
            <a:spAutoFit/>
          </a:bodyPr>
          <a:lstStyle/>
          <a:p>
            <a:r>
              <a:rPr lang="en-US" sz="1800" b="1">
                <a:solidFill>
                  <a:schemeClr val="bg1"/>
                </a:solidFill>
              </a:rPr>
              <a:t>Purpose:</a:t>
            </a:r>
          </a:p>
        </p:txBody>
      </p:sp>
      <p:sp>
        <p:nvSpPr>
          <p:cNvPr id="2" name="Text Placeholder 28">
            <a:extLst>
              <a:ext uri="{FF2B5EF4-FFF2-40B4-BE49-F238E27FC236}">
                <a16:creationId xmlns:a16="http://schemas.microsoft.com/office/drawing/2014/main" id="{F127D036-1FE9-59C6-0F37-B804C6419621}"/>
              </a:ext>
            </a:extLst>
          </p:cNvPr>
          <p:cNvSpPr>
            <a:spLocks noGrp="1"/>
          </p:cNvSpPr>
          <p:nvPr>
            <p:ph type="body" sz="quarter" idx="10"/>
          </p:nvPr>
        </p:nvSpPr>
        <p:spPr>
          <a:xfrm>
            <a:off x="5809951" y="812548"/>
            <a:ext cx="4238597" cy="427038"/>
          </a:xfrm>
          <a:prstGeom prst="rect">
            <a:avLst/>
          </a:prstGeom>
        </p:spPr>
        <p:txBody>
          <a:bodyPr/>
          <a:lstStyle>
            <a:lvl1pPr marL="0" indent="0" algn="r">
              <a:buNone/>
              <a:defRPr sz="1100">
                <a:solidFill>
                  <a:srgbClr val="C9AD62"/>
                </a:solidFill>
                <a:latin typeface="Raleway Black" pitchFamily="2" charset="0"/>
              </a:defRPr>
            </a:lvl1pPr>
          </a:lstStyle>
          <a:p>
            <a:pPr lvl="0"/>
            <a:r>
              <a:rPr lang="en-US"/>
              <a:t>Click to edit Master text styles</a:t>
            </a:r>
          </a:p>
        </p:txBody>
      </p:sp>
      <p:sp>
        <p:nvSpPr>
          <p:cNvPr id="3" name="Title 11">
            <a:extLst>
              <a:ext uri="{FF2B5EF4-FFF2-40B4-BE49-F238E27FC236}">
                <a16:creationId xmlns:a16="http://schemas.microsoft.com/office/drawing/2014/main" id="{934A65DC-326B-E6F0-5816-F32C91AD147C}"/>
              </a:ext>
            </a:extLst>
          </p:cNvPr>
          <p:cNvSpPr>
            <a:spLocks noGrp="1"/>
          </p:cNvSpPr>
          <p:nvPr>
            <p:ph type="title"/>
          </p:nvPr>
        </p:nvSpPr>
        <p:spPr>
          <a:xfrm>
            <a:off x="2436168" y="313476"/>
            <a:ext cx="7612380" cy="427039"/>
          </a:xfrm>
          <a:prstGeom prst="rect">
            <a:avLst/>
          </a:prstGeom>
        </p:spPr>
        <p:txBody>
          <a:bodyPr/>
          <a:lstStyle>
            <a:lvl1pPr algn="r">
              <a:defRPr sz="2200"/>
            </a:lvl1pPr>
          </a:lstStyle>
          <a:p>
            <a:r>
              <a:rPr lang="en-US"/>
              <a:t>Click to edit Master title style</a:t>
            </a:r>
          </a:p>
        </p:txBody>
      </p:sp>
      <p:sp>
        <p:nvSpPr>
          <p:cNvPr id="6" name="Rectangle: Rounded Corners 5">
            <a:extLst>
              <a:ext uri="{FF2B5EF4-FFF2-40B4-BE49-F238E27FC236}">
                <a16:creationId xmlns:a16="http://schemas.microsoft.com/office/drawing/2014/main" id="{FC9DB60A-42AE-DDD4-9B8A-34E3BD84F212}"/>
              </a:ext>
            </a:extLst>
          </p:cNvPr>
          <p:cNvSpPr/>
          <p:nvPr userDrawn="1"/>
        </p:nvSpPr>
        <p:spPr>
          <a:xfrm>
            <a:off x="4855224" y="5850279"/>
            <a:ext cx="361546" cy="301971"/>
          </a:xfrm>
          <a:prstGeom prst="round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6FBD181-EB4E-AF05-2B25-1DBC856A938C}"/>
              </a:ext>
            </a:extLst>
          </p:cNvPr>
          <p:cNvSpPr txBox="1"/>
          <p:nvPr userDrawn="1"/>
        </p:nvSpPr>
        <p:spPr>
          <a:xfrm>
            <a:off x="5183360" y="5856459"/>
            <a:ext cx="1094057" cy="307777"/>
          </a:xfrm>
          <a:prstGeom prst="rect">
            <a:avLst/>
          </a:prstGeom>
          <a:noFill/>
        </p:spPr>
        <p:txBody>
          <a:bodyPr wrap="square" rtlCol="0">
            <a:spAutoFit/>
          </a:bodyPr>
          <a:lstStyle/>
          <a:p>
            <a:r>
              <a:rPr lang="en-US" sz="1400"/>
              <a:t>Information</a:t>
            </a:r>
          </a:p>
        </p:txBody>
      </p:sp>
      <p:sp>
        <p:nvSpPr>
          <p:cNvPr id="10" name="TextBox 9">
            <a:extLst>
              <a:ext uri="{FF2B5EF4-FFF2-40B4-BE49-F238E27FC236}">
                <a16:creationId xmlns:a16="http://schemas.microsoft.com/office/drawing/2014/main" id="{70E35B26-5028-2142-6035-76A0EDCE6FCF}"/>
              </a:ext>
            </a:extLst>
          </p:cNvPr>
          <p:cNvSpPr txBox="1"/>
          <p:nvPr userDrawn="1"/>
        </p:nvSpPr>
        <p:spPr>
          <a:xfrm>
            <a:off x="4855224" y="6475254"/>
            <a:ext cx="5193323" cy="523220"/>
          </a:xfrm>
          <a:prstGeom prst="rect">
            <a:avLst/>
          </a:prstGeom>
          <a:noFill/>
        </p:spPr>
        <p:txBody>
          <a:bodyPr wrap="square" rtlCol="0">
            <a:spAutoFit/>
          </a:bodyPr>
          <a:lstStyle/>
          <a:p>
            <a:pPr algn="ctr"/>
            <a:r>
              <a:rPr lang="en-US" sz="1400" dirty="0"/>
              <a:t>The overall classification of this presentation is:</a:t>
            </a:r>
          </a:p>
          <a:p>
            <a:pPr algn="ctr"/>
            <a:r>
              <a:rPr lang="en-US" sz="1400" b="1" dirty="0">
                <a:solidFill>
                  <a:srgbClr val="00B050"/>
                </a:solidFill>
              </a:rPr>
              <a:t>Unclassified Controlled Information (CUI)</a:t>
            </a:r>
          </a:p>
        </p:txBody>
      </p:sp>
      <p:sp>
        <p:nvSpPr>
          <p:cNvPr id="13" name="TextBox 12">
            <a:extLst>
              <a:ext uri="{FF2B5EF4-FFF2-40B4-BE49-F238E27FC236}">
                <a16:creationId xmlns:a16="http://schemas.microsoft.com/office/drawing/2014/main" id="{E0626EF5-744D-7C77-7ECB-0EA6FD3FF807}"/>
              </a:ext>
            </a:extLst>
          </p:cNvPr>
          <p:cNvSpPr txBox="1"/>
          <p:nvPr userDrawn="1"/>
        </p:nvSpPr>
        <p:spPr>
          <a:xfrm>
            <a:off x="9429740" y="5868181"/>
            <a:ext cx="665589" cy="307777"/>
          </a:xfrm>
          <a:prstGeom prst="rect">
            <a:avLst/>
          </a:prstGeom>
          <a:noFill/>
        </p:spPr>
        <p:txBody>
          <a:bodyPr wrap="square" rtlCol="0">
            <a:spAutoFit/>
          </a:bodyPr>
          <a:lstStyle/>
          <a:p>
            <a:r>
              <a:rPr lang="en-US" sz="1400"/>
              <a:t>Other</a:t>
            </a:r>
          </a:p>
        </p:txBody>
      </p:sp>
      <p:sp>
        <p:nvSpPr>
          <p:cNvPr id="21" name="Rectangle 20">
            <a:extLst>
              <a:ext uri="{FF2B5EF4-FFF2-40B4-BE49-F238E27FC236}">
                <a16:creationId xmlns:a16="http://schemas.microsoft.com/office/drawing/2014/main" id="{79C578B2-3380-A9AD-D7DB-A0D310A19A09}"/>
              </a:ext>
            </a:extLst>
          </p:cNvPr>
          <p:cNvSpPr/>
          <p:nvPr userDrawn="1"/>
        </p:nvSpPr>
        <p:spPr>
          <a:xfrm>
            <a:off x="4855224" y="1985683"/>
            <a:ext cx="5193323" cy="148365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50EAFB2F-149E-0559-08FC-192CE92C3784}"/>
              </a:ext>
            </a:extLst>
          </p:cNvPr>
          <p:cNvSpPr/>
          <p:nvPr userDrawn="1"/>
        </p:nvSpPr>
        <p:spPr>
          <a:xfrm>
            <a:off x="6345997" y="5862265"/>
            <a:ext cx="361546" cy="301971"/>
          </a:xfrm>
          <a:prstGeom prst="round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A336493-53DD-6D12-72EA-27C763DDFF6A}"/>
              </a:ext>
            </a:extLst>
          </p:cNvPr>
          <p:cNvSpPr txBox="1"/>
          <p:nvPr userDrawn="1"/>
        </p:nvSpPr>
        <p:spPr>
          <a:xfrm>
            <a:off x="6661175" y="5873987"/>
            <a:ext cx="1083567" cy="307777"/>
          </a:xfrm>
          <a:prstGeom prst="rect">
            <a:avLst/>
          </a:prstGeom>
          <a:noFill/>
        </p:spPr>
        <p:txBody>
          <a:bodyPr wrap="square" rtlCol="0">
            <a:spAutoFit/>
          </a:bodyPr>
          <a:lstStyle/>
          <a:p>
            <a:r>
              <a:rPr lang="en-US" sz="1400"/>
              <a:t>Guidance</a:t>
            </a:r>
          </a:p>
        </p:txBody>
      </p:sp>
      <p:sp>
        <p:nvSpPr>
          <p:cNvPr id="16" name="Rectangle: Rounded Corners 15">
            <a:extLst>
              <a:ext uri="{FF2B5EF4-FFF2-40B4-BE49-F238E27FC236}">
                <a16:creationId xmlns:a16="http://schemas.microsoft.com/office/drawing/2014/main" id="{2CC2F697-A0A9-8A98-B11F-90BC1A4A9041}"/>
              </a:ext>
            </a:extLst>
          </p:cNvPr>
          <p:cNvSpPr/>
          <p:nvPr userDrawn="1"/>
        </p:nvSpPr>
        <p:spPr>
          <a:xfrm>
            <a:off x="7772268" y="5862265"/>
            <a:ext cx="361546" cy="301971"/>
          </a:xfrm>
          <a:prstGeom prst="round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7A2908D-D113-2F89-8EE3-D8690592C1A0}"/>
              </a:ext>
            </a:extLst>
          </p:cNvPr>
          <p:cNvSpPr txBox="1"/>
          <p:nvPr userDrawn="1"/>
        </p:nvSpPr>
        <p:spPr>
          <a:xfrm>
            <a:off x="8099169" y="5873987"/>
            <a:ext cx="910155" cy="307777"/>
          </a:xfrm>
          <a:prstGeom prst="rect">
            <a:avLst/>
          </a:prstGeom>
          <a:noFill/>
        </p:spPr>
        <p:txBody>
          <a:bodyPr wrap="square" rtlCol="0">
            <a:spAutoFit/>
          </a:bodyPr>
          <a:lstStyle/>
          <a:p>
            <a:r>
              <a:rPr lang="en-US" sz="1400"/>
              <a:t>Decision</a:t>
            </a:r>
          </a:p>
        </p:txBody>
      </p:sp>
      <p:sp>
        <p:nvSpPr>
          <p:cNvPr id="18" name="Rectangle: Rounded Corners 17">
            <a:extLst>
              <a:ext uri="{FF2B5EF4-FFF2-40B4-BE49-F238E27FC236}">
                <a16:creationId xmlns:a16="http://schemas.microsoft.com/office/drawing/2014/main" id="{E6056261-293F-80E0-548F-08F121B0E9A1}"/>
              </a:ext>
            </a:extLst>
          </p:cNvPr>
          <p:cNvSpPr/>
          <p:nvPr userDrawn="1"/>
        </p:nvSpPr>
        <p:spPr>
          <a:xfrm>
            <a:off x="9100287" y="5873987"/>
            <a:ext cx="361546" cy="301971"/>
          </a:xfrm>
          <a:prstGeom prst="round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1">
            <a:extLst>
              <a:ext uri="{FF2B5EF4-FFF2-40B4-BE49-F238E27FC236}">
                <a16:creationId xmlns:a16="http://schemas.microsoft.com/office/drawing/2014/main" id="{7A2C510C-92A8-232A-FEAC-1A88DFBF8ADC}"/>
              </a:ext>
            </a:extLst>
          </p:cNvPr>
          <p:cNvSpPr txBox="1"/>
          <p:nvPr userDrawn="1"/>
        </p:nvSpPr>
        <p:spPr>
          <a:xfrm>
            <a:off x="6816639" y="3684024"/>
            <a:ext cx="1270492"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a:solidFill>
                  <a:schemeClr val="bg1"/>
                </a:solidFill>
              </a:rPr>
              <a:t>Agenda</a:t>
            </a:r>
            <a:r>
              <a:rPr lang="en-US" sz="2000" b="1">
                <a:solidFill>
                  <a:schemeClr val="bg1"/>
                </a:solidFill>
              </a:rPr>
              <a:t>:</a:t>
            </a:r>
          </a:p>
        </p:txBody>
      </p:sp>
    </p:spTree>
    <p:extLst>
      <p:ext uri="{BB962C8B-B14F-4D97-AF65-F5344CB8AC3E}">
        <p14:creationId xmlns:p14="http://schemas.microsoft.com/office/powerpoint/2010/main" val="1927413631"/>
      </p:ext>
    </p:extLst>
  </p:cSld>
  <p:clrMapOvr>
    <a:masterClrMapping/>
  </p:clrMapOvr>
  <p:extLst>
    <p:ext uri="{DCECCB84-F9BA-43D5-87BE-67443E8EF086}">
      <p15:sldGuideLst xmlns:p15="http://schemas.microsoft.com/office/powerpoint/2012/main">
        <p15:guide id="1" orient="horz" pos="2448">
          <p15:clr>
            <a:srgbClr val="FBAE40"/>
          </p15:clr>
        </p15:guide>
        <p15:guide id="2" pos="326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4_Content Slide">
    <p:spTree>
      <p:nvGrpSpPr>
        <p:cNvPr id="1" name=""/>
        <p:cNvGrpSpPr/>
        <p:nvPr/>
      </p:nvGrpSpPr>
      <p:grpSpPr>
        <a:xfrm>
          <a:off x="0" y="0"/>
          <a:ext cx="0" cy="0"/>
          <a:chOff x="0" y="0"/>
          <a:chExt cx="0" cy="0"/>
        </a:xfrm>
      </p:grpSpPr>
      <p:sp>
        <p:nvSpPr>
          <p:cNvPr id="2" name="Text Placeholder 28">
            <a:extLst>
              <a:ext uri="{FF2B5EF4-FFF2-40B4-BE49-F238E27FC236}">
                <a16:creationId xmlns:a16="http://schemas.microsoft.com/office/drawing/2014/main" id="{23A9B41E-E955-7D9F-D4CE-C23C2A7A9EE5}"/>
              </a:ext>
            </a:extLst>
          </p:cNvPr>
          <p:cNvSpPr>
            <a:spLocks noGrp="1"/>
          </p:cNvSpPr>
          <p:nvPr>
            <p:ph type="body" sz="quarter" idx="10"/>
          </p:nvPr>
        </p:nvSpPr>
        <p:spPr>
          <a:xfrm>
            <a:off x="5809951" y="812548"/>
            <a:ext cx="4238597" cy="427038"/>
          </a:xfrm>
          <a:prstGeom prst="rect">
            <a:avLst/>
          </a:prstGeom>
        </p:spPr>
        <p:txBody>
          <a:bodyPr/>
          <a:lstStyle>
            <a:lvl1pPr marL="0" indent="0" algn="r">
              <a:buNone/>
              <a:defRPr sz="1100">
                <a:solidFill>
                  <a:srgbClr val="C9AD62"/>
                </a:solidFill>
                <a:latin typeface="Raleway Black" pitchFamily="2" charset="0"/>
              </a:defRPr>
            </a:lvl1pPr>
          </a:lstStyle>
          <a:p>
            <a:pPr lvl="0"/>
            <a:r>
              <a:rPr lang="en-US"/>
              <a:t>Click to edit Master text styles</a:t>
            </a:r>
          </a:p>
        </p:txBody>
      </p:sp>
      <p:sp>
        <p:nvSpPr>
          <p:cNvPr id="3" name="Title 11">
            <a:extLst>
              <a:ext uri="{FF2B5EF4-FFF2-40B4-BE49-F238E27FC236}">
                <a16:creationId xmlns:a16="http://schemas.microsoft.com/office/drawing/2014/main" id="{794DD37D-14FA-654C-687D-87AE016DFB7F}"/>
              </a:ext>
            </a:extLst>
          </p:cNvPr>
          <p:cNvSpPr>
            <a:spLocks noGrp="1" noRot="1" noMove="1" noResize="1" noEditPoints="1" noAdjustHandles="1" noChangeArrowheads="1" noChangeShapeType="1"/>
          </p:cNvSpPr>
          <p:nvPr>
            <p:ph type="title"/>
          </p:nvPr>
        </p:nvSpPr>
        <p:spPr>
          <a:xfrm>
            <a:off x="2436168" y="313476"/>
            <a:ext cx="7612380" cy="427039"/>
          </a:xfrm>
          <a:prstGeom prst="rect">
            <a:avLst/>
          </a:prstGeom>
        </p:spPr>
        <p:txBody>
          <a:bodyPr/>
          <a:lstStyle>
            <a:lvl1pPr algn="r">
              <a:defRPr sz="2200"/>
            </a:lvl1pPr>
          </a:lstStyle>
          <a:p>
            <a:r>
              <a:rPr lang="en-US"/>
              <a:t>Click to edit Master title style</a:t>
            </a:r>
          </a:p>
        </p:txBody>
      </p:sp>
      <p:sp>
        <p:nvSpPr>
          <p:cNvPr id="4" name="Slide Number Placeholder 5">
            <a:extLst>
              <a:ext uri="{FF2B5EF4-FFF2-40B4-BE49-F238E27FC236}">
                <a16:creationId xmlns:a16="http://schemas.microsoft.com/office/drawing/2014/main" id="{4D07850F-EE1F-B139-1D79-7132F1A42CD6}"/>
              </a:ext>
            </a:extLst>
          </p:cNvPr>
          <p:cNvSpPr>
            <a:spLocks noGrp="1"/>
          </p:cNvSpPr>
          <p:nvPr userDrawn="1">
            <p:ph type="sldNum" sz="quarter" idx="4"/>
          </p:nvPr>
        </p:nvSpPr>
        <p:spPr>
          <a:xfrm>
            <a:off x="7067583" y="7296112"/>
            <a:ext cx="3068005" cy="414338"/>
          </a:xfrm>
          <a:prstGeom prst="rect">
            <a:avLst/>
          </a:prstGeom>
        </p:spPr>
        <p:txBody>
          <a:bodyPr vert="horz" lIns="91440" tIns="45720" rIns="91440" bIns="45720" rtlCol="0" anchor="ctr"/>
          <a:lstStyle>
            <a:lvl1pPr algn="r">
              <a:defRPr sz="1200">
                <a:solidFill>
                  <a:srgbClr val="C9AD62"/>
                </a:solidFill>
                <a:latin typeface="Raleway Black" pitchFamily="2" charset="0"/>
              </a:defRPr>
            </a:lvl1pPr>
          </a:lstStyle>
          <a:p>
            <a:fld id="{165700FE-BCEC-4E84-BA78-D55E132666CC}" type="slidenum">
              <a:rPr lang="en-US" sz="1000" smtClean="0"/>
              <a:pPr/>
              <a:t>‹#›</a:t>
            </a:fld>
            <a:r>
              <a:rPr lang="en-US"/>
              <a:t> of xx</a:t>
            </a:r>
          </a:p>
        </p:txBody>
      </p:sp>
      <p:grpSp>
        <p:nvGrpSpPr>
          <p:cNvPr id="21" name="Group 20">
            <a:extLst>
              <a:ext uri="{FF2B5EF4-FFF2-40B4-BE49-F238E27FC236}">
                <a16:creationId xmlns:a16="http://schemas.microsoft.com/office/drawing/2014/main" id="{2BAD4CEE-3E77-95F0-0241-20928CC52301}"/>
              </a:ext>
            </a:extLst>
          </p:cNvPr>
          <p:cNvGrpSpPr>
            <a:grpSpLocks noGrp="1" noUngrp="1" noRot="1" noMove="1" noResize="1"/>
          </p:cNvGrpSpPr>
          <p:nvPr userDrawn="1"/>
        </p:nvGrpSpPr>
        <p:grpSpPr>
          <a:xfrm>
            <a:off x="155370" y="7445873"/>
            <a:ext cx="6118664" cy="261536"/>
            <a:chOff x="155370" y="7445873"/>
            <a:chExt cx="6118664" cy="261536"/>
          </a:xfrm>
        </p:grpSpPr>
        <p:sp>
          <p:nvSpPr>
            <p:cNvPr id="16" name="TextBox 15">
              <a:extLst>
                <a:ext uri="{FF2B5EF4-FFF2-40B4-BE49-F238E27FC236}">
                  <a16:creationId xmlns:a16="http://schemas.microsoft.com/office/drawing/2014/main" id="{A29D5BFE-CB1C-47D3-A113-E806DD459902}"/>
                </a:ext>
              </a:extLst>
            </p:cNvPr>
            <p:cNvSpPr txBox="1">
              <a:spLocks noGrp="1" noRot="1" noMove="1" noResize="1" noEditPoints="1" noAdjustHandles="1" noChangeArrowheads="1" noChangeShapeType="1"/>
            </p:cNvSpPr>
            <p:nvPr userDrawn="1"/>
          </p:nvSpPr>
          <p:spPr>
            <a:xfrm>
              <a:off x="4089167" y="7445873"/>
              <a:ext cx="2184867" cy="253916"/>
            </a:xfrm>
            <a:prstGeom prst="rect">
              <a:avLst/>
            </a:prstGeom>
            <a:noFill/>
          </p:spPr>
          <p:txBody>
            <a:bodyPr wrap="square" rtlCol="0">
              <a:spAutoFit/>
            </a:bodyPr>
            <a:lstStyle/>
            <a:p>
              <a:pPr marL="0" marR="0" lvl="0" indent="0" algn="ctr" defTabSz="457222" rtl="0" eaLnBrk="1" fontAlgn="auto" latinLnBrk="0" hangingPunct="1">
                <a:lnSpc>
                  <a:spcPct val="100000"/>
                </a:lnSpc>
                <a:spcBef>
                  <a:spcPts val="0"/>
                </a:spcBef>
                <a:spcAft>
                  <a:spcPts val="0"/>
                </a:spcAft>
                <a:buClrTx/>
                <a:buSzTx/>
                <a:buFontTx/>
                <a:buNone/>
                <a:tabLst/>
                <a:defRPr/>
              </a:pPr>
              <a:r>
                <a:rPr kumimoji="0" lang="en-US" sz="1050" b="1" i="0" u="none" strike="noStrike" kern="1200" cap="all" spc="0" normalizeH="0" baseline="0" noProof="0">
                  <a:ln>
                    <a:noFill/>
                  </a:ln>
                  <a:solidFill>
                    <a:schemeClr val="bg1"/>
                  </a:solidFill>
                  <a:effectLst/>
                  <a:uLnTx/>
                  <a:uFillTx/>
                  <a:latin typeface="+mn-lt"/>
                  <a:ea typeface="+mn-ea"/>
                  <a:cs typeface="+mn-cs"/>
                </a:rPr>
                <a:t>Warfighter Always</a:t>
              </a:r>
              <a:endParaRPr lang="en-US" sz="1050">
                <a:solidFill>
                  <a:schemeClr val="bg1"/>
                </a:solidFill>
              </a:endParaRPr>
            </a:p>
          </p:txBody>
        </p:sp>
        <p:sp>
          <p:nvSpPr>
            <p:cNvPr id="17" name="TextBox 16">
              <a:extLst>
                <a:ext uri="{FF2B5EF4-FFF2-40B4-BE49-F238E27FC236}">
                  <a16:creationId xmlns:a16="http://schemas.microsoft.com/office/drawing/2014/main" id="{13B7B9A0-A956-26B8-662E-67C104F4AA13}"/>
                </a:ext>
              </a:extLst>
            </p:cNvPr>
            <p:cNvSpPr txBox="1">
              <a:spLocks noGrp="1" noRot="1" noMove="1" noResize="1" noEditPoints="1" noAdjustHandles="1" noChangeArrowheads="1" noChangeShapeType="1"/>
            </p:cNvSpPr>
            <p:nvPr userDrawn="1"/>
          </p:nvSpPr>
          <p:spPr>
            <a:xfrm>
              <a:off x="155370" y="7453493"/>
              <a:ext cx="4216836" cy="253916"/>
            </a:xfrm>
            <a:prstGeom prst="rect">
              <a:avLst/>
            </a:prstGeom>
            <a:noFill/>
          </p:spPr>
          <p:txBody>
            <a:bodyPr wrap="square" rtlCol="0">
              <a:spAutoFit/>
            </a:bodyPr>
            <a:lstStyle/>
            <a:p>
              <a:pPr marL="0" marR="0" lvl="0" indent="0" defTabSz="457222" rtl="0" eaLnBrk="1" fontAlgn="auto" latinLnBrk="0" hangingPunct="1">
                <a:lnSpc>
                  <a:spcPct val="100000"/>
                </a:lnSpc>
                <a:spcBef>
                  <a:spcPts val="0"/>
                </a:spcBef>
                <a:spcAft>
                  <a:spcPts val="0"/>
                </a:spcAft>
                <a:buClrTx/>
                <a:buSzTx/>
                <a:buFontTx/>
                <a:buNone/>
                <a:tabLst/>
                <a:defRPr/>
              </a:pPr>
              <a:r>
                <a:rPr kumimoji="0" lang="en-US" sz="1000" b="1" i="0" u="none" strike="noStrike" kern="1200" spc="0" normalizeH="0" baseline="0" noProof="0">
                  <a:ln>
                    <a:noFill/>
                  </a:ln>
                  <a:solidFill>
                    <a:srgbClr val="C9AD62"/>
                  </a:solidFill>
                  <a:effectLst/>
                  <a:uLnTx/>
                  <a:uFillTx/>
                  <a:latin typeface="+mn-lt"/>
                  <a:ea typeface="+mn-ea"/>
                  <a:cs typeface="+mn-cs"/>
                </a:rPr>
                <a:t>PEOP</a:t>
              </a:r>
              <a:r>
                <a:rPr kumimoji="0" lang="en-US" sz="1000" b="1" i="0" u="none" strike="noStrike" kern="1200" spc="0" normalizeH="0" baseline="0" noProof="0">
                  <a:ln>
                    <a:noFill/>
                  </a:ln>
                  <a:solidFill>
                    <a:srgbClr val="CAAD62"/>
                  </a:solidFill>
                  <a:effectLst/>
                  <a:uLnTx/>
                  <a:uFillTx/>
                  <a:latin typeface="+mn-lt"/>
                  <a:ea typeface="+mn-ea"/>
                  <a:cs typeface="+mn-cs"/>
                </a:rPr>
                <a:t>LE          PRECISION          </a:t>
              </a:r>
              <a:r>
                <a:rPr lang="en-US" sz="1000" b="1">
                  <a:solidFill>
                    <a:srgbClr val="CAAD62"/>
                  </a:solidFill>
                </a:rPr>
                <a:t>P</a:t>
              </a:r>
              <a:r>
                <a:rPr kumimoji="0" lang="en-US" sz="1000" b="1" i="0" u="none" strike="noStrike" kern="1200" spc="0" normalizeH="0" baseline="0" noProof="0">
                  <a:ln>
                    <a:noFill/>
                  </a:ln>
                  <a:solidFill>
                    <a:srgbClr val="CAAD62"/>
                  </a:solidFill>
                  <a:effectLst/>
                  <a:uLnTx/>
                  <a:uFillTx/>
                  <a:latin typeface="+mn-lt"/>
                  <a:ea typeface="+mn-ea"/>
                  <a:cs typeface="+mn-cs"/>
                </a:rPr>
                <a:t>OSTURE          PARTNERSHIPS</a:t>
              </a:r>
              <a:endParaRPr lang="en-US" sz="1000">
                <a:solidFill>
                  <a:srgbClr val="CAAD62"/>
                </a:solidFill>
              </a:endParaRPr>
            </a:p>
          </p:txBody>
        </p:sp>
        <p:sp>
          <p:nvSpPr>
            <p:cNvPr id="18" name="Star: 5 Points 17">
              <a:extLst>
                <a:ext uri="{FF2B5EF4-FFF2-40B4-BE49-F238E27FC236}">
                  <a16:creationId xmlns:a16="http://schemas.microsoft.com/office/drawing/2014/main" id="{99CA3BB8-7D67-479D-538E-E457BC49998D}"/>
                </a:ext>
              </a:extLst>
            </p:cNvPr>
            <p:cNvSpPr>
              <a:spLocks noGrp="1" noRot="1" noMove="1" noResize="1" noEditPoints="1" noAdjustHandles="1" noChangeArrowheads="1" noChangeShapeType="1"/>
            </p:cNvSpPr>
            <p:nvPr userDrawn="1"/>
          </p:nvSpPr>
          <p:spPr>
            <a:xfrm>
              <a:off x="867033" y="7504474"/>
              <a:ext cx="135925" cy="135925"/>
            </a:xfrm>
            <a:prstGeom prst="star5">
              <a:avLst/>
            </a:prstGeom>
            <a:solidFill>
              <a:srgbClr val="C9AD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Star: 5 Points 18">
              <a:extLst>
                <a:ext uri="{FF2B5EF4-FFF2-40B4-BE49-F238E27FC236}">
                  <a16:creationId xmlns:a16="http://schemas.microsoft.com/office/drawing/2014/main" id="{79CFC711-1440-6C53-2D3D-4F6C30D531A6}"/>
                </a:ext>
              </a:extLst>
            </p:cNvPr>
            <p:cNvSpPr>
              <a:spLocks noGrp="1" noRot="1" noMove="1" noResize="1" noEditPoints="1" noAdjustHandles="1" noChangeArrowheads="1" noChangeShapeType="1"/>
            </p:cNvSpPr>
            <p:nvPr userDrawn="1"/>
          </p:nvSpPr>
          <p:spPr>
            <a:xfrm>
              <a:off x="1908674" y="7504474"/>
              <a:ext cx="135925" cy="135925"/>
            </a:xfrm>
            <a:prstGeom prst="star5">
              <a:avLst/>
            </a:prstGeom>
            <a:solidFill>
              <a:srgbClr val="C9AD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Star: 5 Points 19">
              <a:extLst>
                <a:ext uri="{FF2B5EF4-FFF2-40B4-BE49-F238E27FC236}">
                  <a16:creationId xmlns:a16="http://schemas.microsoft.com/office/drawing/2014/main" id="{E6AD96E3-AB76-C66C-9C2F-46E93A66154A}"/>
                </a:ext>
              </a:extLst>
            </p:cNvPr>
            <p:cNvSpPr>
              <a:spLocks noGrp="1" noRot="1" noMove="1" noResize="1" noEditPoints="1" noAdjustHandles="1" noChangeArrowheads="1" noChangeShapeType="1"/>
            </p:cNvSpPr>
            <p:nvPr userDrawn="1"/>
          </p:nvSpPr>
          <p:spPr>
            <a:xfrm>
              <a:off x="2866394" y="7504474"/>
              <a:ext cx="135925" cy="135925"/>
            </a:xfrm>
            <a:prstGeom prst="star5">
              <a:avLst/>
            </a:prstGeom>
            <a:solidFill>
              <a:srgbClr val="C9AD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269336330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2_Content Slide_CUI">
    <p:spTree>
      <p:nvGrpSpPr>
        <p:cNvPr id="1" name=""/>
        <p:cNvGrpSpPr/>
        <p:nvPr/>
      </p:nvGrpSpPr>
      <p:grpSpPr>
        <a:xfrm>
          <a:off x="0" y="0"/>
          <a:ext cx="0" cy="0"/>
          <a:chOff x="0" y="0"/>
          <a:chExt cx="0" cy="0"/>
        </a:xfrm>
      </p:grpSpPr>
      <p:sp>
        <p:nvSpPr>
          <p:cNvPr id="10" name="Text Placeholder 28">
            <a:extLst>
              <a:ext uri="{FF2B5EF4-FFF2-40B4-BE49-F238E27FC236}">
                <a16:creationId xmlns:a16="http://schemas.microsoft.com/office/drawing/2014/main" id="{8D6F8CFD-E831-0944-5A93-6E7A2C89BBCB}"/>
              </a:ext>
            </a:extLst>
          </p:cNvPr>
          <p:cNvSpPr>
            <a:spLocks noGrp="1"/>
          </p:cNvSpPr>
          <p:nvPr userDrawn="1">
            <p:ph type="body" sz="quarter" idx="10"/>
          </p:nvPr>
        </p:nvSpPr>
        <p:spPr>
          <a:xfrm>
            <a:off x="5809951" y="812548"/>
            <a:ext cx="4238597" cy="427038"/>
          </a:xfrm>
          <a:prstGeom prst="rect">
            <a:avLst/>
          </a:prstGeom>
        </p:spPr>
        <p:txBody>
          <a:bodyPr/>
          <a:lstStyle>
            <a:lvl1pPr marL="0" indent="0" algn="r">
              <a:buNone/>
              <a:defRPr sz="1100">
                <a:solidFill>
                  <a:srgbClr val="C9AD62"/>
                </a:solidFill>
                <a:latin typeface="Raleway Black" pitchFamily="2" charset="0"/>
              </a:defRPr>
            </a:lvl1pPr>
          </a:lstStyle>
          <a:p>
            <a:pPr lvl="0"/>
            <a:r>
              <a:rPr lang="en-US"/>
              <a:t>Click to edit Master text styles</a:t>
            </a:r>
          </a:p>
        </p:txBody>
      </p:sp>
      <p:sp>
        <p:nvSpPr>
          <p:cNvPr id="11" name="Title 11">
            <a:extLst>
              <a:ext uri="{FF2B5EF4-FFF2-40B4-BE49-F238E27FC236}">
                <a16:creationId xmlns:a16="http://schemas.microsoft.com/office/drawing/2014/main" id="{53F21022-D87F-E441-A23C-9B4EE4DCAB8B}"/>
              </a:ext>
            </a:extLst>
          </p:cNvPr>
          <p:cNvSpPr>
            <a:spLocks noGrp="1" noRot="1" noMove="1" noResize="1" noEditPoints="1" noAdjustHandles="1" noChangeArrowheads="1" noChangeShapeType="1"/>
          </p:cNvSpPr>
          <p:nvPr userDrawn="1">
            <p:ph type="title"/>
          </p:nvPr>
        </p:nvSpPr>
        <p:spPr>
          <a:xfrm>
            <a:off x="2436168" y="313476"/>
            <a:ext cx="7612380" cy="427039"/>
          </a:xfrm>
          <a:prstGeom prst="rect">
            <a:avLst/>
          </a:prstGeom>
        </p:spPr>
        <p:txBody>
          <a:bodyPr/>
          <a:lstStyle>
            <a:lvl1pPr algn="r">
              <a:defRPr sz="2200"/>
            </a:lvl1pPr>
          </a:lstStyle>
          <a:p>
            <a:r>
              <a:rPr lang="en-US"/>
              <a:t>Click to edit Master title style</a:t>
            </a:r>
          </a:p>
        </p:txBody>
      </p:sp>
      <p:sp>
        <p:nvSpPr>
          <p:cNvPr id="3" name="Slide Number Placeholder 5">
            <a:extLst>
              <a:ext uri="{FF2B5EF4-FFF2-40B4-BE49-F238E27FC236}">
                <a16:creationId xmlns:a16="http://schemas.microsoft.com/office/drawing/2014/main" id="{7E83D8E2-2488-235C-AFE3-2FA5D9B10CF8}"/>
              </a:ext>
            </a:extLst>
          </p:cNvPr>
          <p:cNvSpPr>
            <a:spLocks noGrp="1"/>
          </p:cNvSpPr>
          <p:nvPr userDrawn="1">
            <p:ph type="sldNum" sz="quarter" idx="4"/>
          </p:nvPr>
        </p:nvSpPr>
        <p:spPr>
          <a:xfrm>
            <a:off x="7067583" y="7296112"/>
            <a:ext cx="3068005" cy="414338"/>
          </a:xfrm>
          <a:prstGeom prst="rect">
            <a:avLst/>
          </a:prstGeom>
        </p:spPr>
        <p:txBody>
          <a:bodyPr vert="horz" lIns="91440" tIns="45720" rIns="91440" bIns="45720" rtlCol="0" anchor="ctr"/>
          <a:lstStyle>
            <a:lvl1pPr algn="r">
              <a:defRPr sz="1200">
                <a:solidFill>
                  <a:srgbClr val="C9AD62"/>
                </a:solidFill>
                <a:latin typeface="Raleway Black" pitchFamily="2" charset="0"/>
              </a:defRPr>
            </a:lvl1pPr>
          </a:lstStyle>
          <a:p>
            <a:fld id="{165700FE-BCEC-4E84-BA78-D55E132666CC}" type="slidenum">
              <a:rPr lang="en-US" sz="1000" smtClean="0"/>
              <a:pPr/>
              <a:t>‹#›</a:t>
            </a:fld>
            <a:r>
              <a:rPr lang="en-US"/>
              <a:t> of xx</a:t>
            </a:r>
          </a:p>
        </p:txBody>
      </p:sp>
      <p:grpSp>
        <p:nvGrpSpPr>
          <p:cNvPr id="17" name="Group 16">
            <a:extLst>
              <a:ext uri="{FF2B5EF4-FFF2-40B4-BE49-F238E27FC236}">
                <a16:creationId xmlns:a16="http://schemas.microsoft.com/office/drawing/2014/main" id="{20B68FA1-92E3-8462-AAC1-112F1EA85906}"/>
              </a:ext>
            </a:extLst>
          </p:cNvPr>
          <p:cNvGrpSpPr>
            <a:grpSpLocks noGrp="1" noUngrp="1" noRot="1" noMove="1" noResize="1"/>
          </p:cNvGrpSpPr>
          <p:nvPr userDrawn="1"/>
        </p:nvGrpSpPr>
        <p:grpSpPr>
          <a:xfrm>
            <a:off x="155370" y="7445873"/>
            <a:ext cx="6118664" cy="261536"/>
            <a:chOff x="155370" y="7445873"/>
            <a:chExt cx="6118664" cy="261536"/>
          </a:xfrm>
        </p:grpSpPr>
        <p:sp>
          <p:nvSpPr>
            <p:cNvPr id="2" name="TextBox 1">
              <a:extLst>
                <a:ext uri="{FF2B5EF4-FFF2-40B4-BE49-F238E27FC236}">
                  <a16:creationId xmlns:a16="http://schemas.microsoft.com/office/drawing/2014/main" id="{2BAE05E5-3E43-823D-0C10-C2CFCBB8066E}"/>
                </a:ext>
              </a:extLst>
            </p:cNvPr>
            <p:cNvSpPr txBox="1">
              <a:spLocks noGrp="1" noRot="1" noMove="1" noResize="1" noEditPoints="1" noAdjustHandles="1" noChangeArrowheads="1" noChangeShapeType="1"/>
            </p:cNvSpPr>
            <p:nvPr userDrawn="1"/>
          </p:nvSpPr>
          <p:spPr>
            <a:xfrm>
              <a:off x="4089167" y="7445873"/>
              <a:ext cx="2184867" cy="253916"/>
            </a:xfrm>
            <a:prstGeom prst="rect">
              <a:avLst/>
            </a:prstGeom>
            <a:noFill/>
          </p:spPr>
          <p:txBody>
            <a:bodyPr wrap="square" rtlCol="0">
              <a:spAutoFit/>
            </a:bodyPr>
            <a:lstStyle/>
            <a:p>
              <a:pPr marL="0" marR="0" lvl="0" indent="0" algn="ctr" defTabSz="457222" rtl="0" eaLnBrk="1" fontAlgn="auto" latinLnBrk="0" hangingPunct="1">
                <a:lnSpc>
                  <a:spcPct val="100000"/>
                </a:lnSpc>
                <a:spcBef>
                  <a:spcPts val="0"/>
                </a:spcBef>
                <a:spcAft>
                  <a:spcPts val="0"/>
                </a:spcAft>
                <a:buClrTx/>
                <a:buSzTx/>
                <a:buFontTx/>
                <a:buNone/>
                <a:tabLst/>
                <a:defRPr/>
              </a:pPr>
              <a:r>
                <a:rPr kumimoji="0" lang="en-US" sz="1050" b="1" i="0" u="none" strike="noStrike" kern="1200" cap="all" spc="0" normalizeH="0" baseline="0" noProof="0">
                  <a:ln>
                    <a:noFill/>
                  </a:ln>
                  <a:solidFill>
                    <a:schemeClr val="bg1"/>
                  </a:solidFill>
                  <a:effectLst/>
                  <a:uLnTx/>
                  <a:uFillTx/>
                  <a:latin typeface="+mn-lt"/>
                  <a:ea typeface="+mn-ea"/>
                  <a:cs typeface="+mn-cs"/>
                </a:rPr>
                <a:t>Warfighter Always</a:t>
              </a:r>
              <a:endParaRPr lang="en-US" sz="1050">
                <a:solidFill>
                  <a:schemeClr val="bg1"/>
                </a:solidFill>
              </a:endParaRPr>
            </a:p>
          </p:txBody>
        </p:sp>
        <p:sp>
          <p:nvSpPr>
            <p:cNvPr id="4" name="TextBox 3">
              <a:extLst>
                <a:ext uri="{FF2B5EF4-FFF2-40B4-BE49-F238E27FC236}">
                  <a16:creationId xmlns:a16="http://schemas.microsoft.com/office/drawing/2014/main" id="{6F86ACC1-1F94-1E5A-065D-3ED478D477FF}"/>
                </a:ext>
              </a:extLst>
            </p:cNvPr>
            <p:cNvSpPr txBox="1">
              <a:spLocks noGrp="1" noRot="1" noMove="1" noResize="1" noEditPoints="1" noAdjustHandles="1" noChangeArrowheads="1" noChangeShapeType="1"/>
            </p:cNvSpPr>
            <p:nvPr userDrawn="1"/>
          </p:nvSpPr>
          <p:spPr>
            <a:xfrm>
              <a:off x="155370" y="7453493"/>
              <a:ext cx="4216836" cy="253916"/>
            </a:xfrm>
            <a:prstGeom prst="rect">
              <a:avLst/>
            </a:prstGeom>
            <a:noFill/>
          </p:spPr>
          <p:txBody>
            <a:bodyPr wrap="square" rtlCol="0">
              <a:spAutoFit/>
            </a:bodyPr>
            <a:lstStyle/>
            <a:p>
              <a:pPr marL="0" marR="0" lvl="0" indent="0" defTabSz="457222" rtl="0" eaLnBrk="1" fontAlgn="auto" latinLnBrk="0" hangingPunct="1">
                <a:lnSpc>
                  <a:spcPct val="100000"/>
                </a:lnSpc>
                <a:spcBef>
                  <a:spcPts val="0"/>
                </a:spcBef>
                <a:spcAft>
                  <a:spcPts val="0"/>
                </a:spcAft>
                <a:buClrTx/>
                <a:buSzTx/>
                <a:buFontTx/>
                <a:buNone/>
                <a:tabLst/>
                <a:defRPr/>
              </a:pPr>
              <a:r>
                <a:rPr kumimoji="0" lang="en-US" sz="1000" b="1" i="0" u="none" strike="noStrike" kern="1200" spc="0" normalizeH="0" baseline="0" noProof="0">
                  <a:ln>
                    <a:noFill/>
                  </a:ln>
                  <a:solidFill>
                    <a:srgbClr val="C9AD62"/>
                  </a:solidFill>
                  <a:effectLst/>
                  <a:uLnTx/>
                  <a:uFillTx/>
                  <a:latin typeface="+mn-lt"/>
                  <a:ea typeface="+mn-ea"/>
                  <a:cs typeface="+mn-cs"/>
                </a:rPr>
                <a:t>PEOP</a:t>
              </a:r>
              <a:r>
                <a:rPr kumimoji="0" lang="en-US" sz="1000" b="1" i="0" u="none" strike="noStrike" kern="1200" spc="0" normalizeH="0" baseline="0" noProof="0">
                  <a:ln>
                    <a:noFill/>
                  </a:ln>
                  <a:solidFill>
                    <a:srgbClr val="CAAD62"/>
                  </a:solidFill>
                  <a:effectLst/>
                  <a:uLnTx/>
                  <a:uFillTx/>
                  <a:latin typeface="+mn-lt"/>
                  <a:ea typeface="+mn-ea"/>
                  <a:cs typeface="+mn-cs"/>
                </a:rPr>
                <a:t>LE          PRECISION          </a:t>
              </a:r>
              <a:r>
                <a:rPr lang="en-US" sz="1000" b="1">
                  <a:solidFill>
                    <a:srgbClr val="CAAD62"/>
                  </a:solidFill>
                </a:rPr>
                <a:t>P</a:t>
              </a:r>
              <a:r>
                <a:rPr kumimoji="0" lang="en-US" sz="1000" b="1" i="0" u="none" strike="noStrike" kern="1200" spc="0" normalizeH="0" baseline="0" noProof="0">
                  <a:ln>
                    <a:noFill/>
                  </a:ln>
                  <a:solidFill>
                    <a:srgbClr val="CAAD62"/>
                  </a:solidFill>
                  <a:effectLst/>
                  <a:uLnTx/>
                  <a:uFillTx/>
                  <a:latin typeface="+mn-lt"/>
                  <a:ea typeface="+mn-ea"/>
                  <a:cs typeface="+mn-cs"/>
                </a:rPr>
                <a:t>OSTURE          PARTNERSHIPS</a:t>
              </a:r>
              <a:endParaRPr lang="en-US" sz="1000">
                <a:solidFill>
                  <a:srgbClr val="CAAD62"/>
                </a:solidFill>
              </a:endParaRPr>
            </a:p>
          </p:txBody>
        </p:sp>
        <p:sp>
          <p:nvSpPr>
            <p:cNvPr id="14" name="Star: 5 Points 13">
              <a:extLst>
                <a:ext uri="{FF2B5EF4-FFF2-40B4-BE49-F238E27FC236}">
                  <a16:creationId xmlns:a16="http://schemas.microsoft.com/office/drawing/2014/main" id="{92DF3345-37FE-4759-0E7D-9B6475A261A7}"/>
                </a:ext>
              </a:extLst>
            </p:cNvPr>
            <p:cNvSpPr>
              <a:spLocks noGrp="1" noRot="1" noMove="1" noResize="1" noEditPoints="1" noAdjustHandles="1" noChangeArrowheads="1" noChangeShapeType="1"/>
            </p:cNvSpPr>
            <p:nvPr userDrawn="1"/>
          </p:nvSpPr>
          <p:spPr>
            <a:xfrm>
              <a:off x="867033" y="7504474"/>
              <a:ext cx="135925" cy="135925"/>
            </a:xfrm>
            <a:prstGeom prst="star5">
              <a:avLst/>
            </a:prstGeom>
            <a:solidFill>
              <a:srgbClr val="C9AD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Star: 5 Points 14">
              <a:extLst>
                <a:ext uri="{FF2B5EF4-FFF2-40B4-BE49-F238E27FC236}">
                  <a16:creationId xmlns:a16="http://schemas.microsoft.com/office/drawing/2014/main" id="{59A38822-1D3D-7762-F578-5E4EF3157F12}"/>
                </a:ext>
              </a:extLst>
            </p:cNvPr>
            <p:cNvSpPr>
              <a:spLocks noGrp="1" noRot="1" noMove="1" noResize="1" noEditPoints="1" noAdjustHandles="1" noChangeArrowheads="1" noChangeShapeType="1"/>
            </p:cNvSpPr>
            <p:nvPr userDrawn="1"/>
          </p:nvSpPr>
          <p:spPr>
            <a:xfrm>
              <a:off x="1908674" y="7504474"/>
              <a:ext cx="135925" cy="135925"/>
            </a:xfrm>
            <a:prstGeom prst="star5">
              <a:avLst/>
            </a:prstGeom>
            <a:solidFill>
              <a:srgbClr val="C9AD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Star: 5 Points 15">
              <a:extLst>
                <a:ext uri="{FF2B5EF4-FFF2-40B4-BE49-F238E27FC236}">
                  <a16:creationId xmlns:a16="http://schemas.microsoft.com/office/drawing/2014/main" id="{738DAE09-D2DD-EE87-FF86-C19598760808}"/>
                </a:ext>
              </a:extLst>
            </p:cNvPr>
            <p:cNvSpPr>
              <a:spLocks noGrp="1" noRot="1" noMove="1" noResize="1" noEditPoints="1" noAdjustHandles="1" noChangeArrowheads="1" noChangeShapeType="1"/>
            </p:cNvSpPr>
            <p:nvPr userDrawn="1"/>
          </p:nvSpPr>
          <p:spPr>
            <a:xfrm>
              <a:off x="2866394" y="7504474"/>
              <a:ext cx="135925" cy="135925"/>
            </a:xfrm>
            <a:prstGeom prst="star5">
              <a:avLst/>
            </a:prstGeom>
            <a:solidFill>
              <a:srgbClr val="C9AD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1115461732"/>
      </p:ext>
    </p:extLst>
  </p:cSld>
  <p:clrMapOvr>
    <a:masterClrMapping/>
  </p:clrMapOvr>
  <p:extLst>
    <p:ext uri="{DCECCB84-F9BA-43D5-87BE-67443E8EF086}">
      <p15:sldGuideLst xmlns:p15="http://schemas.microsoft.com/office/powerpoint/2012/main">
        <p15:guide id="2" pos="326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1_End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5DAE35-72F5-6B64-8214-AA3B64C6C7FB}"/>
              </a:ext>
            </a:extLst>
          </p:cNvPr>
          <p:cNvPicPr>
            <a:picLocks noGrp="1" noRot="1" noMove="1" noResize="1" noEditPoints="1" noAdjustHandles="1" noChangeArrowheads="1" noChangeShapeType="1" noCrop="1"/>
          </p:cNvPicPr>
          <p:nvPr userDrawn="1"/>
        </p:nvPicPr>
        <p:blipFill>
          <a:blip r:embed="rId2">
            <a:alphaModFix/>
            <a:extLst>
              <a:ext uri="{28A0092B-C50C-407E-A947-70E740481C1C}">
                <a14:useLocalDpi xmlns:a14="http://schemas.microsoft.com/office/drawing/2010/main" val="0"/>
              </a:ext>
            </a:extLst>
          </a:blip>
          <a:stretch/>
        </p:blipFill>
        <p:spPr>
          <a:xfrm>
            <a:off x="3480619" y="1909856"/>
            <a:ext cx="3401962" cy="4169922"/>
          </a:xfrm>
          <a:prstGeom prst="rect">
            <a:avLst/>
          </a:prstGeom>
        </p:spPr>
      </p:pic>
    </p:spTree>
    <p:extLst>
      <p:ext uri="{BB962C8B-B14F-4D97-AF65-F5344CB8AC3E}">
        <p14:creationId xmlns:p14="http://schemas.microsoft.com/office/powerpoint/2010/main" val="3119595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End Slide_Transpar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D3D843-835D-5E9A-776A-20E00CDC7AB8}"/>
              </a:ext>
            </a:extLst>
          </p:cNvPr>
          <p:cNvPicPr>
            <a:picLocks noGrp="1" noRot="1" noMove="1" noResize="1" noEditPoints="1" noAdjustHandles="1" noChangeArrowheads="1" noChangeShapeType="1" noCrop="1"/>
          </p:cNvPicPr>
          <p:nvPr userDrawn="1"/>
        </p:nvPicPr>
        <p:blipFill>
          <a:blip r:embed="rId2">
            <a:alphaModFix amt="20000"/>
            <a:extLst>
              <a:ext uri="{28A0092B-C50C-407E-A947-70E740481C1C}">
                <a14:useLocalDpi xmlns:a14="http://schemas.microsoft.com/office/drawing/2010/main" val="0"/>
              </a:ext>
            </a:extLst>
          </a:blip>
          <a:stretch/>
        </p:blipFill>
        <p:spPr>
          <a:xfrm>
            <a:off x="3480619" y="1909856"/>
            <a:ext cx="3401962" cy="4169922"/>
          </a:xfrm>
          <a:prstGeom prst="rect">
            <a:avLst/>
          </a:prstGeom>
        </p:spPr>
      </p:pic>
    </p:spTree>
    <p:extLst>
      <p:ext uri="{BB962C8B-B14F-4D97-AF65-F5344CB8AC3E}">
        <p14:creationId xmlns:p14="http://schemas.microsoft.com/office/powerpoint/2010/main" val="944817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_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81885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microsoft.com/office/2007/relationships/hdphoto" Target="../media/hdphoto1.wdp"/><Relationship Id="rId4" Type="http://schemas.openxmlformats.org/officeDocument/2006/relationships/image" Target="../media/image9.png"/></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picture containing text, night sky&#10;&#10;Description automatically generated">
            <a:extLst>
              <a:ext uri="{FF2B5EF4-FFF2-40B4-BE49-F238E27FC236}">
                <a16:creationId xmlns:a16="http://schemas.microsoft.com/office/drawing/2014/main" id="{29422EEE-B03C-C434-D819-C70910909F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971777"/>
            <a:ext cx="10363200" cy="5828845"/>
          </a:xfrm>
          <a:prstGeom prst="rect">
            <a:avLst/>
          </a:prstGeom>
        </p:spPr>
      </p:pic>
      <p:sp>
        <p:nvSpPr>
          <p:cNvPr id="8" name="Rectangle 7">
            <a:extLst>
              <a:ext uri="{FF2B5EF4-FFF2-40B4-BE49-F238E27FC236}">
                <a16:creationId xmlns:a16="http://schemas.microsoft.com/office/drawing/2014/main" id="{2388A482-2CF7-AA61-AFD8-9F0514F07DB7}"/>
              </a:ext>
            </a:extLst>
          </p:cNvPr>
          <p:cNvSpPr>
            <a:spLocks/>
          </p:cNvSpPr>
          <p:nvPr userDrawn="1"/>
        </p:nvSpPr>
        <p:spPr>
          <a:xfrm>
            <a:off x="0" y="631579"/>
            <a:ext cx="10352166" cy="5794950"/>
          </a:xfrm>
          <a:prstGeom prst="rect">
            <a:avLst/>
          </a:prstGeom>
          <a:gradFill flip="none" rotWithShape="1">
            <a:gsLst>
              <a:gs pos="12000">
                <a:schemeClr val="bg1">
                  <a:lumMod val="95000"/>
                  <a:alpha val="54000"/>
                </a:schemeClr>
              </a:gs>
              <a:gs pos="100000">
                <a:schemeClr val="bg1">
                  <a:lumMod val="75000"/>
                  <a:alpha val="19000"/>
                </a:scheme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B99B57A-977E-57DC-83A5-0643185043CA}"/>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11034" y="-18288"/>
            <a:ext cx="10374234" cy="7790688"/>
          </a:xfrm>
          <a:prstGeom prst="rect">
            <a:avLst/>
          </a:prstGeom>
        </p:spPr>
      </p:pic>
      <p:grpSp>
        <p:nvGrpSpPr>
          <p:cNvPr id="20" name="Group 19">
            <a:extLst>
              <a:ext uri="{FF2B5EF4-FFF2-40B4-BE49-F238E27FC236}">
                <a16:creationId xmlns:a16="http://schemas.microsoft.com/office/drawing/2014/main" id="{4706934B-33E6-66EA-C606-A0C0AA77E9CC}"/>
              </a:ext>
            </a:extLst>
          </p:cNvPr>
          <p:cNvGrpSpPr>
            <a:grpSpLocks noGrp="1" noUngrp="1" noRot="1" noMove="1" noResize="1"/>
          </p:cNvGrpSpPr>
          <p:nvPr userDrawn="1"/>
        </p:nvGrpSpPr>
        <p:grpSpPr>
          <a:xfrm>
            <a:off x="1092382" y="680186"/>
            <a:ext cx="1798302" cy="879741"/>
            <a:chOff x="1187093" y="4410699"/>
            <a:chExt cx="1967348" cy="962439"/>
          </a:xfrm>
        </p:grpSpPr>
        <p:pic>
          <p:nvPicPr>
            <p:cNvPr id="21" name="Picture 20">
              <a:extLst>
                <a:ext uri="{FF2B5EF4-FFF2-40B4-BE49-F238E27FC236}">
                  <a16:creationId xmlns:a16="http://schemas.microsoft.com/office/drawing/2014/main" id="{6BB0AFAF-B0A7-7455-8356-9D17E794A86C}"/>
                </a:ext>
              </a:extLst>
            </p:cNvPr>
            <p:cNvPicPr>
              <a:picLocks noGrp="1" noRot="1" noChangeAspect="1" noMove="1" noResize="1" noEditPoints="1" noAdjustHandles="1" noChangeArrowheads="1" noChangeShapeType="1" noCrop="1"/>
            </p:cNvPicPr>
            <p:nvPr userDrawn="1"/>
          </p:nvPicPr>
          <p:blipFill>
            <a:blip r:embed="rId5">
              <a:extLst>
                <a:ext uri="{28A0092B-C50C-407E-A947-70E740481C1C}">
                  <a14:useLocalDpi xmlns:a14="http://schemas.microsoft.com/office/drawing/2010/main" val="0"/>
                </a:ext>
              </a:extLst>
            </a:blip>
            <a:srcRect/>
            <a:stretch/>
          </p:blipFill>
          <p:spPr>
            <a:xfrm>
              <a:off x="2369250" y="4410699"/>
              <a:ext cx="785191" cy="962439"/>
            </a:xfrm>
            <a:prstGeom prst="rect">
              <a:avLst/>
            </a:prstGeom>
            <a:effectLst>
              <a:outerShdw blurRad="50800" dist="38100" dir="10800000" algn="r" rotWithShape="0">
                <a:prstClr val="black">
                  <a:alpha val="40000"/>
                </a:prstClr>
              </a:outerShdw>
            </a:effectLst>
          </p:spPr>
        </p:pic>
        <p:pic>
          <p:nvPicPr>
            <p:cNvPr id="23" name="Picture 22" descr="A close up of a sign&#10;&#10;Description automatically generated">
              <a:extLst>
                <a:ext uri="{FF2B5EF4-FFF2-40B4-BE49-F238E27FC236}">
                  <a16:creationId xmlns:a16="http://schemas.microsoft.com/office/drawing/2014/main" id="{1CC8467C-9139-E8A3-AED9-57C689C1F315}"/>
                </a:ext>
              </a:extLst>
            </p:cNvPr>
            <p:cNvPicPr>
              <a:picLocks noGrp="1" noRot="1" noChangeAspect="1" noMove="1" noResize="1" noEditPoints="1" noAdjustHandles="1" noChangeArrowheads="1" noChangeShapeType="1" noCrop="1"/>
            </p:cNvPicPr>
            <p:nvPr userDrawn="1"/>
          </p:nvPicPr>
          <p:blipFill>
            <a:blip r:embed="rId6" cstate="hqprint">
              <a:extLst>
                <a:ext uri="{28A0092B-C50C-407E-A947-70E740481C1C}">
                  <a14:useLocalDpi xmlns:a14="http://schemas.microsoft.com/office/drawing/2010/main" val="0"/>
                </a:ext>
              </a:extLst>
            </a:blip>
            <a:stretch>
              <a:fillRect/>
            </a:stretch>
          </p:blipFill>
          <p:spPr>
            <a:xfrm>
              <a:off x="1187093" y="4441928"/>
              <a:ext cx="841276" cy="841276"/>
            </a:xfrm>
            <a:prstGeom prst="rect">
              <a:avLst/>
            </a:prstGeom>
            <a:effectLst>
              <a:outerShdw blurRad="50800" dist="38100" dir="10800000" algn="r" rotWithShape="0">
                <a:prstClr val="black">
                  <a:alpha val="40000"/>
                </a:prstClr>
              </a:outerShdw>
            </a:effectLst>
          </p:spPr>
        </p:pic>
      </p:grpSp>
    </p:spTree>
    <p:extLst>
      <p:ext uri="{BB962C8B-B14F-4D97-AF65-F5344CB8AC3E}">
        <p14:creationId xmlns:p14="http://schemas.microsoft.com/office/powerpoint/2010/main" val="1470325988"/>
      </p:ext>
    </p:extLst>
  </p:cSld>
  <p:clrMap bg1="lt1" tx1="dk1" bg2="lt2" tx2="dk2" accent1="accent1" accent2="accent2" accent3="accent3" accent4="accent4" accent5="accent5" accent6="accent6" hlink="hlink" folHlink="folHlink"/>
  <p:sldLayoutIdLst>
    <p:sldLayoutId id="2147483680" r:id="rId1"/>
  </p:sldLayoutIdLst>
  <p:hf hdr="0" ftr="0" dt="0"/>
  <p:txStyles>
    <p:titleStyle>
      <a:lvl1pPr algn="ctr" defTabSz="1036317" rtl="0" eaLnBrk="1" latinLnBrk="0" hangingPunct="1">
        <a:lnSpc>
          <a:spcPct val="90000"/>
        </a:lnSpc>
        <a:spcBef>
          <a:spcPct val="0"/>
        </a:spcBef>
        <a:buNone/>
        <a:defRPr sz="3627" b="1" kern="1200">
          <a:solidFill>
            <a:schemeClr val="tx1"/>
          </a:solidFill>
          <a:latin typeface="+mj-lt"/>
          <a:ea typeface="+mj-ea"/>
          <a:cs typeface="+mj-cs"/>
        </a:defRPr>
      </a:lvl1pPr>
    </p:titleStyle>
    <p:bodyStyle>
      <a:lvl1pPr marL="259079" indent="-259079" algn="l" defTabSz="1036317" rtl="0" eaLnBrk="1" latinLnBrk="0" hangingPunct="1">
        <a:lnSpc>
          <a:spcPct val="90000"/>
        </a:lnSpc>
        <a:spcBef>
          <a:spcPts val="1133"/>
        </a:spcBef>
        <a:buFont typeface="Arial" panose="020B0604020202020204" pitchFamily="34" charset="0"/>
        <a:buChar char="•"/>
        <a:defRPr sz="2267" kern="1200">
          <a:solidFill>
            <a:schemeClr val="tx1"/>
          </a:solidFill>
          <a:latin typeface="+mn-lt"/>
          <a:ea typeface="+mn-ea"/>
          <a:cs typeface="+mn-cs"/>
        </a:defRPr>
      </a:lvl1pPr>
      <a:lvl2pPr marL="777238" indent="-259079" algn="l" defTabSz="1036317"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2pPr>
      <a:lvl3pPr marL="1295396" indent="-259079" algn="l" defTabSz="1036317"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55" indent="-259079" algn="l" defTabSz="1036317"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4pPr>
      <a:lvl5pPr marL="2331713" indent="-259079" algn="l" defTabSz="1036317"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5pPr>
      <a:lvl6pPr marL="2849872"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8030"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189"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347"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317" rtl="0" eaLnBrk="1" latinLnBrk="0" hangingPunct="1">
        <a:defRPr sz="2040" kern="1200">
          <a:solidFill>
            <a:schemeClr val="tx1"/>
          </a:solidFill>
          <a:latin typeface="+mn-lt"/>
          <a:ea typeface="+mn-ea"/>
          <a:cs typeface="+mn-cs"/>
        </a:defRPr>
      </a:lvl1pPr>
      <a:lvl2pPr marL="518158" algn="l" defTabSz="1036317" rtl="0" eaLnBrk="1" latinLnBrk="0" hangingPunct="1">
        <a:defRPr sz="2040" kern="1200">
          <a:solidFill>
            <a:schemeClr val="tx1"/>
          </a:solidFill>
          <a:latin typeface="+mn-lt"/>
          <a:ea typeface="+mn-ea"/>
          <a:cs typeface="+mn-cs"/>
        </a:defRPr>
      </a:lvl2pPr>
      <a:lvl3pPr marL="1036317" algn="l" defTabSz="1036317" rtl="0" eaLnBrk="1" latinLnBrk="0" hangingPunct="1">
        <a:defRPr sz="2040" kern="1200">
          <a:solidFill>
            <a:schemeClr val="tx1"/>
          </a:solidFill>
          <a:latin typeface="+mn-lt"/>
          <a:ea typeface="+mn-ea"/>
          <a:cs typeface="+mn-cs"/>
        </a:defRPr>
      </a:lvl3pPr>
      <a:lvl4pPr marL="1554475" algn="l" defTabSz="1036317" rtl="0" eaLnBrk="1" latinLnBrk="0" hangingPunct="1">
        <a:defRPr sz="2040" kern="1200">
          <a:solidFill>
            <a:schemeClr val="tx1"/>
          </a:solidFill>
          <a:latin typeface="+mn-lt"/>
          <a:ea typeface="+mn-ea"/>
          <a:cs typeface="+mn-cs"/>
        </a:defRPr>
      </a:lvl4pPr>
      <a:lvl5pPr marL="2072634" algn="l" defTabSz="1036317" rtl="0" eaLnBrk="1" latinLnBrk="0" hangingPunct="1">
        <a:defRPr sz="2040" kern="1200">
          <a:solidFill>
            <a:schemeClr val="tx1"/>
          </a:solidFill>
          <a:latin typeface="+mn-lt"/>
          <a:ea typeface="+mn-ea"/>
          <a:cs typeface="+mn-cs"/>
        </a:defRPr>
      </a:lvl5pPr>
      <a:lvl6pPr marL="2590792" algn="l" defTabSz="1036317" rtl="0" eaLnBrk="1" latinLnBrk="0" hangingPunct="1">
        <a:defRPr sz="2040" kern="1200">
          <a:solidFill>
            <a:schemeClr val="tx1"/>
          </a:solidFill>
          <a:latin typeface="+mn-lt"/>
          <a:ea typeface="+mn-ea"/>
          <a:cs typeface="+mn-cs"/>
        </a:defRPr>
      </a:lvl6pPr>
      <a:lvl7pPr marL="3108951" algn="l" defTabSz="1036317" rtl="0" eaLnBrk="1" latinLnBrk="0" hangingPunct="1">
        <a:defRPr sz="2040" kern="1200">
          <a:solidFill>
            <a:schemeClr val="tx1"/>
          </a:solidFill>
          <a:latin typeface="+mn-lt"/>
          <a:ea typeface="+mn-ea"/>
          <a:cs typeface="+mn-cs"/>
        </a:defRPr>
      </a:lvl7pPr>
      <a:lvl8pPr marL="3627109" algn="l" defTabSz="1036317" rtl="0" eaLnBrk="1" latinLnBrk="0" hangingPunct="1">
        <a:defRPr sz="2040" kern="1200">
          <a:solidFill>
            <a:schemeClr val="tx1"/>
          </a:solidFill>
          <a:latin typeface="+mn-lt"/>
          <a:ea typeface="+mn-ea"/>
          <a:cs typeface="+mn-cs"/>
        </a:defRPr>
      </a:lvl8pPr>
      <a:lvl9pPr marL="4145268" algn="l" defTabSz="1036317" rtl="0" eaLnBrk="1" latinLnBrk="0" hangingPunct="1">
        <a:defRPr sz="204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72" userDrawn="1">
          <p15:clr>
            <a:srgbClr val="F26B43"/>
          </p15:clr>
        </p15:guide>
        <p15:guide id="2" pos="32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C8D2F5E4-3C51-8553-80E8-AFF530D493F6}"/>
              </a:ext>
            </a:extLst>
          </p:cNvPr>
          <p:cNvPicPr>
            <a:picLocks noGrp="1" noRot="1" noChangeAspect="1" noMove="1" noResize="1" noEditPoints="1" noAdjustHandles="1" noChangeArrowheads="1" noChangeShapeType="1" noCrop="1"/>
          </p:cNvPicPr>
          <p:nvPr userDrawn="1"/>
        </p:nvPicPr>
        <p:blipFill>
          <a:blip r:embed="rId3">
            <a:alphaModFix amt="70000"/>
            <a:extLst>
              <a:ext uri="{28A0092B-C50C-407E-A947-70E740481C1C}">
                <a14:useLocalDpi xmlns:a14="http://schemas.microsoft.com/office/drawing/2010/main"/>
              </a:ext>
            </a:extLst>
          </a:blip>
          <a:stretch>
            <a:fillRect/>
          </a:stretch>
        </p:blipFill>
        <p:spPr>
          <a:xfrm>
            <a:off x="0" y="0"/>
            <a:ext cx="10363200" cy="7772400"/>
          </a:xfrm>
          <a:prstGeom prst="rect">
            <a:avLst/>
          </a:prstGeom>
        </p:spPr>
      </p:pic>
      <p:sp>
        <p:nvSpPr>
          <p:cNvPr id="2" name="Rectangle 27">
            <a:extLst>
              <a:ext uri="{FF2B5EF4-FFF2-40B4-BE49-F238E27FC236}">
                <a16:creationId xmlns:a16="http://schemas.microsoft.com/office/drawing/2014/main" id="{B1A78B5C-908B-2FEA-39E6-D706B35C6A8C}"/>
              </a:ext>
            </a:extLst>
          </p:cNvPr>
          <p:cNvSpPr>
            <a:spLocks noGrp="1" noRot="1" noMove="1" noResize="1" noEditPoints="1" noAdjustHandles="1" noChangeArrowheads="1" noChangeShapeType="1"/>
          </p:cNvSpPr>
          <p:nvPr userDrawn="1"/>
        </p:nvSpPr>
        <p:spPr>
          <a:xfrm flipH="1">
            <a:off x="0" y="537076"/>
            <a:ext cx="10363200" cy="932688"/>
          </a:xfrm>
          <a:custGeom>
            <a:avLst/>
            <a:gdLst>
              <a:gd name="connsiteX0" fmla="*/ 0 w 9117825"/>
              <a:gd name="connsiteY0" fmla="*/ 0 h 1412802"/>
              <a:gd name="connsiteX1" fmla="*/ 9117825 w 9117825"/>
              <a:gd name="connsiteY1" fmla="*/ 0 h 1412802"/>
              <a:gd name="connsiteX2" fmla="*/ 9117825 w 9117825"/>
              <a:gd name="connsiteY2" fmla="*/ 1412802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22829"/>
              <a:gd name="connsiteX1" fmla="*/ 9117825 w 9117825"/>
              <a:gd name="connsiteY1" fmla="*/ 0 h 1422829"/>
              <a:gd name="connsiteX2" fmla="*/ 9117825 w 9117825"/>
              <a:gd name="connsiteY2" fmla="*/ 724825 h 1422829"/>
              <a:gd name="connsiteX3" fmla="*/ 0 w 9117825"/>
              <a:gd name="connsiteY3" fmla="*/ 1412802 h 1422829"/>
              <a:gd name="connsiteX4" fmla="*/ 0 w 9117825"/>
              <a:gd name="connsiteY4" fmla="*/ 0 h 1422829"/>
              <a:gd name="connsiteX0" fmla="*/ 0 w 9117825"/>
              <a:gd name="connsiteY0" fmla="*/ 0 h 1426217"/>
              <a:gd name="connsiteX1" fmla="*/ 9117825 w 9117825"/>
              <a:gd name="connsiteY1" fmla="*/ 0 h 1426217"/>
              <a:gd name="connsiteX2" fmla="*/ 9117825 w 9117825"/>
              <a:gd name="connsiteY2" fmla="*/ 724825 h 1426217"/>
              <a:gd name="connsiteX3" fmla="*/ 0 w 9117825"/>
              <a:gd name="connsiteY3" fmla="*/ 1412802 h 1426217"/>
              <a:gd name="connsiteX4" fmla="*/ 0 w 9117825"/>
              <a:gd name="connsiteY4" fmla="*/ 0 h 1426217"/>
              <a:gd name="connsiteX0" fmla="*/ 0 w 9117825"/>
              <a:gd name="connsiteY0" fmla="*/ 0 h 1432832"/>
              <a:gd name="connsiteX1" fmla="*/ 9117825 w 9117825"/>
              <a:gd name="connsiteY1" fmla="*/ 0 h 1432832"/>
              <a:gd name="connsiteX2" fmla="*/ 9117825 w 9117825"/>
              <a:gd name="connsiteY2" fmla="*/ 724825 h 1432832"/>
              <a:gd name="connsiteX3" fmla="*/ 0 w 9117825"/>
              <a:gd name="connsiteY3" fmla="*/ 1412802 h 1432832"/>
              <a:gd name="connsiteX4" fmla="*/ 0 w 9117825"/>
              <a:gd name="connsiteY4" fmla="*/ 0 h 1432832"/>
              <a:gd name="connsiteX0" fmla="*/ 0 w 9117825"/>
              <a:gd name="connsiteY0" fmla="*/ 0 h 1430499"/>
              <a:gd name="connsiteX1" fmla="*/ 9117825 w 9117825"/>
              <a:gd name="connsiteY1" fmla="*/ 0 h 1430499"/>
              <a:gd name="connsiteX2" fmla="*/ 9117825 w 9117825"/>
              <a:gd name="connsiteY2" fmla="*/ 724825 h 1430499"/>
              <a:gd name="connsiteX3" fmla="*/ 0 w 9117825"/>
              <a:gd name="connsiteY3" fmla="*/ 1412802 h 1430499"/>
              <a:gd name="connsiteX4" fmla="*/ 0 w 9117825"/>
              <a:gd name="connsiteY4" fmla="*/ 0 h 1430499"/>
              <a:gd name="connsiteX0" fmla="*/ 0 w 9117825"/>
              <a:gd name="connsiteY0" fmla="*/ 0 h 1431392"/>
              <a:gd name="connsiteX1" fmla="*/ 9117825 w 9117825"/>
              <a:gd name="connsiteY1" fmla="*/ 0 h 1431392"/>
              <a:gd name="connsiteX2" fmla="*/ 9117825 w 9117825"/>
              <a:gd name="connsiteY2" fmla="*/ 724825 h 1431392"/>
              <a:gd name="connsiteX3" fmla="*/ 0 w 9117825"/>
              <a:gd name="connsiteY3" fmla="*/ 1412802 h 1431392"/>
              <a:gd name="connsiteX4" fmla="*/ 0 w 9117825"/>
              <a:gd name="connsiteY4" fmla="*/ 0 h 1431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7825" h="1431392">
                <a:moveTo>
                  <a:pt x="0" y="0"/>
                </a:moveTo>
                <a:lnTo>
                  <a:pt x="9117825" y="0"/>
                </a:lnTo>
                <a:lnTo>
                  <a:pt x="9117825" y="724825"/>
                </a:lnTo>
                <a:cubicBezTo>
                  <a:pt x="4702595" y="510013"/>
                  <a:pt x="5468967" y="1584070"/>
                  <a:pt x="0" y="1412802"/>
                </a:cubicBezTo>
                <a:lnTo>
                  <a:pt x="0" y="0"/>
                </a:lnTo>
                <a:close/>
              </a:path>
            </a:pathLst>
          </a:custGeom>
          <a:gradFill>
            <a:gsLst>
              <a:gs pos="84000">
                <a:srgbClr val="B99E55"/>
              </a:gs>
              <a:gs pos="55000">
                <a:schemeClr val="bg1"/>
              </a:gs>
              <a:gs pos="100000">
                <a:srgbClr val="C7AA61"/>
              </a:gs>
            </a:gsLst>
            <a:path path="circle">
              <a:fillToRect r="100000" b="10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1036317" rtl="0" eaLnBrk="1" fontAlgn="auto" latinLnBrk="0" hangingPunct="1">
              <a:lnSpc>
                <a:spcPct val="100000"/>
              </a:lnSpc>
              <a:spcBef>
                <a:spcPts val="0"/>
              </a:spcBef>
              <a:spcAft>
                <a:spcPts val="0"/>
              </a:spcAft>
              <a:buClrTx/>
              <a:buSzTx/>
              <a:buFontTx/>
              <a:buNone/>
              <a:tabLst/>
              <a:defRPr/>
            </a:pPr>
            <a:endParaRPr kumimoji="0" lang="en-US" sz="1473" b="1" i="0" u="none" strike="noStrike" kern="1200" cap="all" spc="0" normalizeH="0" baseline="0" noProof="0">
              <a:ln>
                <a:noFill/>
              </a:ln>
              <a:solidFill>
                <a:prstClr val="white"/>
              </a:solidFill>
              <a:effectLst/>
              <a:uLnTx/>
              <a:uFillTx/>
              <a:latin typeface="+mj-lt"/>
              <a:ea typeface="+mn-ea"/>
              <a:cs typeface="+mn-cs"/>
            </a:endParaRPr>
          </a:p>
        </p:txBody>
      </p:sp>
      <p:sp>
        <p:nvSpPr>
          <p:cNvPr id="7" name="Rectangle 27">
            <a:extLst>
              <a:ext uri="{FF2B5EF4-FFF2-40B4-BE49-F238E27FC236}">
                <a16:creationId xmlns:a16="http://schemas.microsoft.com/office/drawing/2014/main" id="{0A5AE57E-5373-C94C-545F-0A72BDB3ED1C}"/>
              </a:ext>
            </a:extLst>
          </p:cNvPr>
          <p:cNvSpPr>
            <a:spLocks noGrp="1" noRot="1" noMove="1" noResize="1" noEditPoints="1" noAdjustHandles="1" noChangeArrowheads="1" noChangeShapeType="1"/>
          </p:cNvSpPr>
          <p:nvPr userDrawn="1"/>
        </p:nvSpPr>
        <p:spPr>
          <a:xfrm flipH="1">
            <a:off x="-8827" y="-12577"/>
            <a:ext cx="10371473" cy="1394095"/>
          </a:xfrm>
          <a:custGeom>
            <a:avLst/>
            <a:gdLst>
              <a:gd name="connsiteX0" fmla="*/ 0 w 9117825"/>
              <a:gd name="connsiteY0" fmla="*/ 0 h 1412802"/>
              <a:gd name="connsiteX1" fmla="*/ 9117825 w 9117825"/>
              <a:gd name="connsiteY1" fmla="*/ 0 h 1412802"/>
              <a:gd name="connsiteX2" fmla="*/ 9117825 w 9117825"/>
              <a:gd name="connsiteY2" fmla="*/ 1412802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22829"/>
              <a:gd name="connsiteX1" fmla="*/ 9117825 w 9117825"/>
              <a:gd name="connsiteY1" fmla="*/ 0 h 1422829"/>
              <a:gd name="connsiteX2" fmla="*/ 9117825 w 9117825"/>
              <a:gd name="connsiteY2" fmla="*/ 724825 h 1422829"/>
              <a:gd name="connsiteX3" fmla="*/ 0 w 9117825"/>
              <a:gd name="connsiteY3" fmla="*/ 1412802 h 1422829"/>
              <a:gd name="connsiteX4" fmla="*/ 0 w 9117825"/>
              <a:gd name="connsiteY4" fmla="*/ 0 h 1422829"/>
              <a:gd name="connsiteX0" fmla="*/ 0 w 9117825"/>
              <a:gd name="connsiteY0" fmla="*/ 0 h 1426217"/>
              <a:gd name="connsiteX1" fmla="*/ 9117825 w 9117825"/>
              <a:gd name="connsiteY1" fmla="*/ 0 h 1426217"/>
              <a:gd name="connsiteX2" fmla="*/ 9117825 w 9117825"/>
              <a:gd name="connsiteY2" fmla="*/ 724825 h 1426217"/>
              <a:gd name="connsiteX3" fmla="*/ 0 w 9117825"/>
              <a:gd name="connsiteY3" fmla="*/ 1412802 h 1426217"/>
              <a:gd name="connsiteX4" fmla="*/ 0 w 9117825"/>
              <a:gd name="connsiteY4" fmla="*/ 0 h 1426217"/>
              <a:gd name="connsiteX0" fmla="*/ 0 w 9117825"/>
              <a:gd name="connsiteY0" fmla="*/ 0 h 1432832"/>
              <a:gd name="connsiteX1" fmla="*/ 9117825 w 9117825"/>
              <a:gd name="connsiteY1" fmla="*/ 0 h 1432832"/>
              <a:gd name="connsiteX2" fmla="*/ 9117825 w 9117825"/>
              <a:gd name="connsiteY2" fmla="*/ 724825 h 1432832"/>
              <a:gd name="connsiteX3" fmla="*/ 0 w 9117825"/>
              <a:gd name="connsiteY3" fmla="*/ 1412802 h 1432832"/>
              <a:gd name="connsiteX4" fmla="*/ 0 w 9117825"/>
              <a:gd name="connsiteY4" fmla="*/ 0 h 1432832"/>
              <a:gd name="connsiteX0" fmla="*/ 0 w 9117825"/>
              <a:gd name="connsiteY0" fmla="*/ 0 h 1430499"/>
              <a:gd name="connsiteX1" fmla="*/ 9117825 w 9117825"/>
              <a:gd name="connsiteY1" fmla="*/ 0 h 1430499"/>
              <a:gd name="connsiteX2" fmla="*/ 9117825 w 9117825"/>
              <a:gd name="connsiteY2" fmla="*/ 724825 h 1430499"/>
              <a:gd name="connsiteX3" fmla="*/ 0 w 9117825"/>
              <a:gd name="connsiteY3" fmla="*/ 1412802 h 1430499"/>
              <a:gd name="connsiteX4" fmla="*/ 0 w 9117825"/>
              <a:gd name="connsiteY4" fmla="*/ 0 h 1430499"/>
              <a:gd name="connsiteX0" fmla="*/ 0 w 9117825"/>
              <a:gd name="connsiteY0" fmla="*/ 0 h 1431392"/>
              <a:gd name="connsiteX1" fmla="*/ 9117825 w 9117825"/>
              <a:gd name="connsiteY1" fmla="*/ 0 h 1431392"/>
              <a:gd name="connsiteX2" fmla="*/ 9117825 w 9117825"/>
              <a:gd name="connsiteY2" fmla="*/ 724825 h 1431392"/>
              <a:gd name="connsiteX3" fmla="*/ 0 w 9117825"/>
              <a:gd name="connsiteY3" fmla="*/ 1412802 h 1431392"/>
              <a:gd name="connsiteX4" fmla="*/ 0 w 9117825"/>
              <a:gd name="connsiteY4" fmla="*/ 0 h 1431392"/>
              <a:gd name="connsiteX0" fmla="*/ 0 w 9117825"/>
              <a:gd name="connsiteY0" fmla="*/ 0 h 1435570"/>
              <a:gd name="connsiteX1" fmla="*/ 9117825 w 9117825"/>
              <a:gd name="connsiteY1" fmla="*/ 0 h 1435570"/>
              <a:gd name="connsiteX2" fmla="*/ 9117825 w 9117825"/>
              <a:gd name="connsiteY2" fmla="*/ 724825 h 1435570"/>
              <a:gd name="connsiteX3" fmla="*/ 0 w 9117825"/>
              <a:gd name="connsiteY3" fmla="*/ 1412802 h 1435570"/>
              <a:gd name="connsiteX4" fmla="*/ 0 w 9117825"/>
              <a:gd name="connsiteY4" fmla="*/ 0 h 1435570"/>
              <a:gd name="connsiteX0" fmla="*/ 0 w 9117825"/>
              <a:gd name="connsiteY0" fmla="*/ 0 h 1437990"/>
              <a:gd name="connsiteX1" fmla="*/ 9117825 w 9117825"/>
              <a:gd name="connsiteY1" fmla="*/ 0 h 1437990"/>
              <a:gd name="connsiteX2" fmla="*/ 9117825 w 9117825"/>
              <a:gd name="connsiteY2" fmla="*/ 817812 h 1437990"/>
              <a:gd name="connsiteX3" fmla="*/ 0 w 9117825"/>
              <a:gd name="connsiteY3" fmla="*/ 1412802 h 1437990"/>
              <a:gd name="connsiteX4" fmla="*/ 0 w 9117825"/>
              <a:gd name="connsiteY4" fmla="*/ 0 h 1437990"/>
              <a:gd name="connsiteX0" fmla="*/ 0 w 9117825"/>
              <a:gd name="connsiteY0" fmla="*/ 0 h 1423865"/>
              <a:gd name="connsiteX1" fmla="*/ 9117825 w 9117825"/>
              <a:gd name="connsiteY1" fmla="*/ 0 h 1423865"/>
              <a:gd name="connsiteX2" fmla="*/ 9117825 w 9117825"/>
              <a:gd name="connsiteY2" fmla="*/ 817812 h 1423865"/>
              <a:gd name="connsiteX3" fmla="*/ 0 w 9117825"/>
              <a:gd name="connsiteY3" fmla="*/ 1412802 h 1423865"/>
              <a:gd name="connsiteX4" fmla="*/ 0 w 9117825"/>
              <a:gd name="connsiteY4" fmla="*/ 0 h 1423865"/>
              <a:gd name="connsiteX0" fmla="*/ 0 w 9117825"/>
              <a:gd name="connsiteY0" fmla="*/ 0 h 1420649"/>
              <a:gd name="connsiteX1" fmla="*/ 9117825 w 9117825"/>
              <a:gd name="connsiteY1" fmla="*/ 0 h 1420649"/>
              <a:gd name="connsiteX2" fmla="*/ 9117825 w 9117825"/>
              <a:gd name="connsiteY2" fmla="*/ 817812 h 1420649"/>
              <a:gd name="connsiteX3" fmla="*/ 0 w 9117825"/>
              <a:gd name="connsiteY3" fmla="*/ 1412802 h 1420649"/>
              <a:gd name="connsiteX4" fmla="*/ 0 w 9117825"/>
              <a:gd name="connsiteY4" fmla="*/ 0 h 1420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7825" h="1420649">
                <a:moveTo>
                  <a:pt x="0" y="0"/>
                </a:moveTo>
                <a:lnTo>
                  <a:pt x="9117825" y="0"/>
                </a:lnTo>
                <a:lnTo>
                  <a:pt x="9117825" y="817812"/>
                </a:lnTo>
                <a:cubicBezTo>
                  <a:pt x="4721380" y="826170"/>
                  <a:pt x="5478359" y="1500383"/>
                  <a:pt x="0" y="1412802"/>
                </a:cubicBezTo>
                <a:lnTo>
                  <a:pt x="0" y="0"/>
                </a:lnTo>
                <a:close/>
              </a:path>
            </a:pathLst>
          </a:custGeom>
          <a:solidFill>
            <a:srgbClr val="1716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1036317" rtl="0" eaLnBrk="1" fontAlgn="auto" latinLnBrk="0" hangingPunct="1">
              <a:lnSpc>
                <a:spcPct val="100000"/>
              </a:lnSpc>
              <a:spcBef>
                <a:spcPts val="0"/>
              </a:spcBef>
              <a:spcAft>
                <a:spcPts val="0"/>
              </a:spcAft>
              <a:buClrTx/>
              <a:buSzTx/>
              <a:buFontTx/>
              <a:buNone/>
              <a:tabLst/>
              <a:defRPr/>
            </a:pPr>
            <a:endParaRPr kumimoji="0" lang="en-US" sz="1473" b="1" i="0" u="none" strike="noStrike" kern="1200" cap="all" spc="0" normalizeH="0" baseline="0" noProof="0">
              <a:ln>
                <a:noFill/>
              </a:ln>
              <a:solidFill>
                <a:prstClr val="white"/>
              </a:solidFill>
              <a:effectLst/>
              <a:uLnTx/>
              <a:uFillTx/>
              <a:latin typeface="+mj-lt"/>
              <a:ea typeface="+mn-ea"/>
              <a:cs typeface="+mn-cs"/>
            </a:endParaRPr>
          </a:p>
        </p:txBody>
      </p:sp>
      <p:sp>
        <p:nvSpPr>
          <p:cNvPr id="8" name="Rectangle 7">
            <a:extLst>
              <a:ext uri="{FF2B5EF4-FFF2-40B4-BE49-F238E27FC236}">
                <a16:creationId xmlns:a16="http://schemas.microsoft.com/office/drawing/2014/main" id="{039C2A2D-8FFF-A47E-568F-A54303B962D0}"/>
              </a:ext>
            </a:extLst>
          </p:cNvPr>
          <p:cNvSpPr>
            <a:spLocks noGrp="1" noRot="1" noMove="1" noResize="1" noEditPoints="1" noAdjustHandles="1" noChangeArrowheads="1" noChangeShapeType="1"/>
          </p:cNvSpPr>
          <p:nvPr userDrawn="1"/>
        </p:nvSpPr>
        <p:spPr>
          <a:xfrm>
            <a:off x="1" y="7323570"/>
            <a:ext cx="10374115" cy="470925"/>
          </a:xfrm>
          <a:prstGeom prst="rect">
            <a:avLst/>
          </a:prstGeom>
          <a:solidFill>
            <a:srgbClr val="1716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1036317" rtl="0" eaLnBrk="1" fontAlgn="auto" latinLnBrk="0" hangingPunct="1">
              <a:lnSpc>
                <a:spcPct val="100000"/>
              </a:lnSpc>
              <a:spcBef>
                <a:spcPts val="0"/>
              </a:spcBef>
              <a:spcAft>
                <a:spcPts val="0"/>
              </a:spcAft>
              <a:buClrTx/>
              <a:buSzTx/>
              <a:buFontTx/>
              <a:buNone/>
              <a:tabLst/>
              <a:defRPr/>
            </a:pPr>
            <a:endParaRPr kumimoji="0" lang="en-US" sz="1473" b="1" i="0" u="none" strike="noStrike" kern="1200" cap="all" spc="0" normalizeH="0" baseline="0" noProof="0">
              <a:ln>
                <a:noFill/>
              </a:ln>
              <a:solidFill>
                <a:prstClr val="white"/>
              </a:solidFill>
              <a:effectLst/>
              <a:uLnTx/>
              <a:uFillTx/>
              <a:latin typeface="+mj-lt"/>
              <a:ea typeface="+mn-ea"/>
              <a:cs typeface="+mn-cs"/>
            </a:endParaRPr>
          </a:p>
        </p:txBody>
      </p:sp>
      <p:grpSp>
        <p:nvGrpSpPr>
          <p:cNvPr id="20" name="Group 19">
            <a:extLst>
              <a:ext uri="{FF2B5EF4-FFF2-40B4-BE49-F238E27FC236}">
                <a16:creationId xmlns:a16="http://schemas.microsoft.com/office/drawing/2014/main" id="{9BE90986-5868-7DA1-D50C-B9A48C5F2B4C}"/>
              </a:ext>
            </a:extLst>
          </p:cNvPr>
          <p:cNvGrpSpPr>
            <a:grpSpLocks noGrp="1" noUngrp="1" noRot="1" noMove="1" noResize="1"/>
          </p:cNvGrpSpPr>
          <p:nvPr userDrawn="1"/>
        </p:nvGrpSpPr>
        <p:grpSpPr>
          <a:xfrm>
            <a:off x="518160" y="487655"/>
            <a:ext cx="1773120" cy="859562"/>
            <a:chOff x="457200" y="464703"/>
            <a:chExt cx="1360416" cy="659494"/>
          </a:xfrm>
          <a:effectLst>
            <a:outerShdw blurRad="50800" dist="38100" dir="5400000" algn="t" rotWithShape="0">
              <a:prstClr val="black">
                <a:alpha val="40000"/>
              </a:prstClr>
            </a:outerShdw>
          </a:effectLst>
        </p:grpSpPr>
        <p:pic>
          <p:nvPicPr>
            <p:cNvPr id="16" name="Picture 15">
              <a:extLst>
                <a:ext uri="{FF2B5EF4-FFF2-40B4-BE49-F238E27FC236}">
                  <a16:creationId xmlns:a16="http://schemas.microsoft.com/office/drawing/2014/main" id="{F5307292-38BF-4B5C-AE99-4953EB0ED829}"/>
                </a:ext>
              </a:extLst>
            </p:cNvPr>
            <p:cNvPicPr>
              <a:picLocks noGrp="1" noRot="1" noChangeAspect="1" noMove="1" noResize="1" noEditPoints="1" noAdjustHandles="1" noChangeArrowheads="1" noChangeShapeType="1" noCrop="1"/>
            </p:cNvPicPr>
            <p:nvPr userDrawn="1"/>
          </p:nvPicPr>
          <p:blipFill>
            <a:blip r:embed="rId4" cstate="screen">
              <a:extLst>
                <a:ext uri="{28A0092B-C50C-407E-A947-70E740481C1C}">
                  <a14:useLocalDpi xmlns:a14="http://schemas.microsoft.com/office/drawing/2010/main"/>
                </a:ext>
              </a:extLst>
            </a:blip>
            <a:srcRect/>
            <a:stretch/>
          </p:blipFill>
          <p:spPr>
            <a:xfrm>
              <a:off x="1279579" y="464703"/>
              <a:ext cx="538037" cy="659494"/>
            </a:xfrm>
            <a:prstGeom prst="rect">
              <a:avLst/>
            </a:prstGeom>
          </p:spPr>
        </p:pic>
        <p:pic>
          <p:nvPicPr>
            <p:cNvPr id="17" name="Picture 16" descr="A close up of a sign&#10;&#10;Description automatically generated">
              <a:extLst>
                <a:ext uri="{FF2B5EF4-FFF2-40B4-BE49-F238E27FC236}">
                  <a16:creationId xmlns:a16="http://schemas.microsoft.com/office/drawing/2014/main" id="{9FE87EE1-BF16-41DC-B66C-F206E45ED29C}"/>
                </a:ext>
              </a:extLst>
            </p:cNvPr>
            <p:cNvPicPr>
              <a:picLocks noGrp="1" noRot="1" noChangeAspect="1" noMove="1" noResize="1" noEditPoints="1" noAdjustHandles="1" noChangeArrowheads="1" noChangeShapeType="1" noCrop="1"/>
            </p:cNvPicPr>
            <p:nvPr userDrawn="1"/>
          </p:nvPicPr>
          <p:blipFill>
            <a:blip r:embed="rId5" cstate="screen">
              <a:extLst>
                <a:ext uri="{28A0092B-C50C-407E-A947-70E740481C1C}">
                  <a14:useLocalDpi xmlns:a14="http://schemas.microsoft.com/office/drawing/2010/main"/>
                </a:ext>
              </a:extLst>
            </a:blip>
            <a:stretch>
              <a:fillRect/>
            </a:stretch>
          </p:blipFill>
          <p:spPr>
            <a:xfrm>
              <a:off x="457200" y="501910"/>
              <a:ext cx="585080" cy="585080"/>
            </a:xfrm>
            <a:prstGeom prst="rect">
              <a:avLst/>
            </a:prstGeom>
          </p:spPr>
        </p:pic>
      </p:grpSp>
      <p:sp>
        <p:nvSpPr>
          <p:cNvPr id="5" name="TextBox 4">
            <a:extLst>
              <a:ext uri="{FF2B5EF4-FFF2-40B4-BE49-F238E27FC236}">
                <a16:creationId xmlns:a16="http://schemas.microsoft.com/office/drawing/2014/main" id="{9D1B8010-14B0-8DF9-AFE4-CBD2B700F9DB}"/>
              </a:ext>
            </a:extLst>
          </p:cNvPr>
          <p:cNvSpPr txBox="1">
            <a:spLocks/>
          </p:cNvSpPr>
          <p:nvPr userDrawn="1"/>
        </p:nvSpPr>
        <p:spPr>
          <a:xfrm>
            <a:off x="4089167" y="7445873"/>
            <a:ext cx="2184867" cy="253916"/>
          </a:xfrm>
          <a:prstGeom prst="rect">
            <a:avLst/>
          </a:prstGeom>
          <a:noFill/>
        </p:spPr>
        <p:txBody>
          <a:bodyPr wrap="square" rtlCol="0">
            <a:spAutoFit/>
          </a:bodyPr>
          <a:lstStyle/>
          <a:p>
            <a:pPr marL="0" marR="0" lvl="0" indent="0" algn="ctr" defTabSz="457222" rtl="0" eaLnBrk="1" fontAlgn="auto" latinLnBrk="0" hangingPunct="1">
              <a:lnSpc>
                <a:spcPct val="100000"/>
              </a:lnSpc>
              <a:spcBef>
                <a:spcPts val="0"/>
              </a:spcBef>
              <a:spcAft>
                <a:spcPts val="0"/>
              </a:spcAft>
              <a:buClrTx/>
              <a:buSzTx/>
              <a:buFontTx/>
              <a:buNone/>
              <a:tabLst/>
              <a:defRPr/>
            </a:pPr>
            <a:r>
              <a:rPr kumimoji="0" lang="en-US" sz="1050" b="1" i="0" u="none" strike="noStrike" kern="1200" cap="all" spc="0" normalizeH="0" baseline="0" noProof="0">
                <a:ln>
                  <a:noFill/>
                </a:ln>
                <a:solidFill>
                  <a:schemeClr val="bg1"/>
                </a:solidFill>
                <a:effectLst/>
                <a:uLnTx/>
                <a:uFillTx/>
                <a:latin typeface="+mn-lt"/>
                <a:ea typeface="+mn-ea"/>
                <a:cs typeface="+mn-cs"/>
              </a:rPr>
              <a:t>Warfighter Always</a:t>
            </a:r>
            <a:endParaRPr lang="en-US" sz="1050">
              <a:solidFill>
                <a:schemeClr val="bg1"/>
              </a:solidFill>
            </a:endParaRPr>
          </a:p>
        </p:txBody>
      </p:sp>
      <p:sp>
        <p:nvSpPr>
          <p:cNvPr id="6" name="TextBox 5">
            <a:extLst>
              <a:ext uri="{FF2B5EF4-FFF2-40B4-BE49-F238E27FC236}">
                <a16:creationId xmlns:a16="http://schemas.microsoft.com/office/drawing/2014/main" id="{20696D2B-49D4-8DD2-5FF3-D395187038E8}"/>
              </a:ext>
            </a:extLst>
          </p:cNvPr>
          <p:cNvSpPr txBox="1">
            <a:spLocks/>
          </p:cNvSpPr>
          <p:nvPr userDrawn="1"/>
        </p:nvSpPr>
        <p:spPr>
          <a:xfrm>
            <a:off x="155370" y="7453493"/>
            <a:ext cx="4216836" cy="253916"/>
          </a:xfrm>
          <a:prstGeom prst="rect">
            <a:avLst/>
          </a:prstGeom>
          <a:noFill/>
        </p:spPr>
        <p:txBody>
          <a:bodyPr wrap="square" rtlCol="0">
            <a:spAutoFit/>
          </a:bodyPr>
          <a:lstStyle/>
          <a:p>
            <a:pPr marL="0" marR="0" lvl="0" indent="0" defTabSz="457222" rtl="0" eaLnBrk="1" fontAlgn="auto" latinLnBrk="0" hangingPunct="1">
              <a:lnSpc>
                <a:spcPct val="100000"/>
              </a:lnSpc>
              <a:spcBef>
                <a:spcPts val="0"/>
              </a:spcBef>
              <a:spcAft>
                <a:spcPts val="0"/>
              </a:spcAft>
              <a:buClrTx/>
              <a:buSzTx/>
              <a:buFontTx/>
              <a:buNone/>
              <a:tabLst/>
              <a:defRPr/>
            </a:pPr>
            <a:r>
              <a:rPr kumimoji="0" lang="en-US" sz="1000" b="1" i="0" u="none" strike="noStrike" kern="1200" spc="0" normalizeH="0" baseline="0" noProof="0">
                <a:ln>
                  <a:noFill/>
                </a:ln>
                <a:solidFill>
                  <a:srgbClr val="C9AD62"/>
                </a:solidFill>
                <a:effectLst/>
                <a:uLnTx/>
                <a:uFillTx/>
                <a:latin typeface="+mn-lt"/>
                <a:ea typeface="+mn-ea"/>
                <a:cs typeface="+mn-cs"/>
              </a:rPr>
              <a:t>PEOP</a:t>
            </a:r>
            <a:r>
              <a:rPr kumimoji="0" lang="en-US" sz="1000" b="1" i="0" u="none" strike="noStrike" kern="1200" spc="0" normalizeH="0" baseline="0" noProof="0">
                <a:ln>
                  <a:noFill/>
                </a:ln>
                <a:solidFill>
                  <a:srgbClr val="CAAD62"/>
                </a:solidFill>
                <a:effectLst/>
                <a:uLnTx/>
                <a:uFillTx/>
                <a:latin typeface="+mn-lt"/>
                <a:ea typeface="+mn-ea"/>
                <a:cs typeface="+mn-cs"/>
              </a:rPr>
              <a:t>LE          PRECISION          </a:t>
            </a:r>
            <a:r>
              <a:rPr lang="en-US" sz="1000" b="1">
                <a:solidFill>
                  <a:srgbClr val="CAAD62"/>
                </a:solidFill>
              </a:rPr>
              <a:t>P</a:t>
            </a:r>
            <a:r>
              <a:rPr kumimoji="0" lang="en-US" sz="1000" b="1" i="0" u="none" strike="noStrike" kern="1200" spc="0" normalizeH="0" baseline="0" noProof="0">
                <a:ln>
                  <a:noFill/>
                </a:ln>
                <a:solidFill>
                  <a:srgbClr val="CAAD62"/>
                </a:solidFill>
                <a:effectLst/>
                <a:uLnTx/>
                <a:uFillTx/>
                <a:latin typeface="+mn-lt"/>
                <a:ea typeface="+mn-ea"/>
                <a:cs typeface="+mn-cs"/>
              </a:rPr>
              <a:t>OSTURE          PARTNERSHIPS</a:t>
            </a:r>
            <a:endParaRPr lang="en-US" sz="1000">
              <a:solidFill>
                <a:srgbClr val="CAAD62"/>
              </a:solidFill>
            </a:endParaRPr>
          </a:p>
        </p:txBody>
      </p:sp>
      <p:sp>
        <p:nvSpPr>
          <p:cNvPr id="9" name="Star: 5 Points 8">
            <a:extLst>
              <a:ext uri="{FF2B5EF4-FFF2-40B4-BE49-F238E27FC236}">
                <a16:creationId xmlns:a16="http://schemas.microsoft.com/office/drawing/2014/main" id="{415DD267-E404-EEA1-5AFD-42E46AEF8706}"/>
              </a:ext>
            </a:extLst>
          </p:cNvPr>
          <p:cNvSpPr>
            <a:spLocks/>
          </p:cNvSpPr>
          <p:nvPr userDrawn="1"/>
        </p:nvSpPr>
        <p:spPr>
          <a:xfrm>
            <a:off x="867033" y="7504474"/>
            <a:ext cx="135925" cy="135925"/>
          </a:xfrm>
          <a:prstGeom prst="star5">
            <a:avLst/>
          </a:prstGeom>
          <a:solidFill>
            <a:srgbClr val="C9AD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Star: 5 Points 9">
            <a:extLst>
              <a:ext uri="{FF2B5EF4-FFF2-40B4-BE49-F238E27FC236}">
                <a16:creationId xmlns:a16="http://schemas.microsoft.com/office/drawing/2014/main" id="{B7BB43D5-3CA3-BBD0-210E-81487B08CE22}"/>
              </a:ext>
            </a:extLst>
          </p:cNvPr>
          <p:cNvSpPr>
            <a:spLocks/>
          </p:cNvSpPr>
          <p:nvPr userDrawn="1"/>
        </p:nvSpPr>
        <p:spPr>
          <a:xfrm>
            <a:off x="1908674" y="7504474"/>
            <a:ext cx="135925" cy="135925"/>
          </a:xfrm>
          <a:prstGeom prst="star5">
            <a:avLst/>
          </a:prstGeom>
          <a:solidFill>
            <a:srgbClr val="C9AD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Star: 5 Points 10">
            <a:extLst>
              <a:ext uri="{FF2B5EF4-FFF2-40B4-BE49-F238E27FC236}">
                <a16:creationId xmlns:a16="http://schemas.microsoft.com/office/drawing/2014/main" id="{F1D99ECB-6119-D613-A961-9BE1EB3B3B19}"/>
              </a:ext>
            </a:extLst>
          </p:cNvPr>
          <p:cNvSpPr>
            <a:spLocks/>
          </p:cNvSpPr>
          <p:nvPr userDrawn="1"/>
        </p:nvSpPr>
        <p:spPr>
          <a:xfrm>
            <a:off x="2866394" y="7504474"/>
            <a:ext cx="135925" cy="135925"/>
          </a:xfrm>
          <a:prstGeom prst="star5">
            <a:avLst/>
          </a:prstGeom>
          <a:solidFill>
            <a:srgbClr val="C9AD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735158802"/>
      </p:ext>
    </p:extLst>
  </p:cSld>
  <p:clrMap bg1="lt1" tx1="dk1" bg2="lt2" tx2="dk2" accent1="accent1" accent2="accent2" accent3="accent3" accent4="accent4" accent5="accent5" accent6="accent6" hlink="hlink" folHlink="folHlink"/>
  <p:sldLayoutIdLst>
    <p:sldLayoutId id="2147483697" r:id="rId1"/>
  </p:sldLayoutIdLst>
  <p:hf hdr="0" ftr="0" dt="0"/>
  <p:txStyles>
    <p:titleStyle>
      <a:lvl1pPr algn="ctr" defTabSz="1036317" rtl="0" eaLnBrk="1" latinLnBrk="0" hangingPunct="1">
        <a:lnSpc>
          <a:spcPct val="100000"/>
        </a:lnSpc>
        <a:spcBef>
          <a:spcPct val="0"/>
        </a:spcBef>
        <a:buNone/>
        <a:defRPr sz="2720" b="1" kern="1200">
          <a:solidFill>
            <a:srgbClr val="C9AD62"/>
          </a:solidFill>
          <a:latin typeface="+mj-lt"/>
          <a:ea typeface="+mj-ea"/>
          <a:cs typeface="+mj-cs"/>
        </a:defRPr>
      </a:lvl1pPr>
    </p:titleStyle>
    <p:bodyStyle>
      <a:lvl1pPr marL="259079" indent="-259079" algn="l" defTabSz="1036317" rtl="0" eaLnBrk="1" latinLnBrk="0" hangingPunct="1">
        <a:lnSpc>
          <a:spcPct val="90000"/>
        </a:lnSpc>
        <a:spcBef>
          <a:spcPts val="1360"/>
        </a:spcBef>
        <a:spcAft>
          <a:spcPts val="0"/>
        </a:spcAft>
        <a:buFont typeface="Arial" panose="020B0604020202020204" pitchFamily="34" charset="0"/>
        <a:buChar char="•"/>
        <a:defRPr sz="2720" kern="1200">
          <a:solidFill>
            <a:srgbClr val="171610"/>
          </a:solidFill>
          <a:latin typeface="+mn-lt"/>
          <a:ea typeface="+mn-ea"/>
          <a:cs typeface="+mn-cs"/>
        </a:defRPr>
      </a:lvl1pPr>
      <a:lvl2pPr marL="777238" indent="-259079" algn="l" defTabSz="1036317" rtl="0" eaLnBrk="1" latinLnBrk="0" hangingPunct="1">
        <a:lnSpc>
          <a:spcPct val="90000"/>
        </a:lnSpc>
        <a:spcBef>
          <a:spcPts val="680"/>
        </a:spcBef>
        <a:spcAft>
          <a:spcPts val="0"/>
        </a:spcAft>
        <a:buFont typeface="Courier New" panose="02070309020205020404" pitchFamily="49" charset="0"/>
        <a:buChar char="o"/>
        <a:defRPr sz="2493" kern="1200">
          <a:solidFill>
            <a:srgbClr val="171610"/>
          </a:solidFill>
          <a:latin typeface="+mn-lt"/>
          <a:ea typeface="+mn-ea"/>
          <a:cs typeface="+mn-cs"/>
        </a:defRPr>
      </a:lvl2pPr>
      <a:lvl3pPr marL="1295396" indent="-259079" algn="l" defTabSz="1036317" rtl="0" eaLnBrk="1" latinLnBrk="0" hangingPunct="1">
        <a:lnSpc>
          <a:spcPct val="90000"/>
        </a:lnSpc>
        <a:spcBef>
          <a:spcPts val="680"/>
        </a:spcBef>
        <a:spcAft>
          <a:spcPts val="0"/>
        </a:spcAft>
        <a:buFont typeface="Wingdings" panose="05000000000000000000" pitchFamily="2" charset="2"/>
        <a:buChar char="§"/>
        <a:defRPr sz="2267" kern="1200">
          <a:solidFill>
            <a:srgbClr val="171610"/>
          </a:solidFill>
          <a:latin typeface="+mn-lt"/>
          <a:ea typeface="+mn-ea"/>
          <a:cs typeface="+mn-cs"/>
        </a:defRPr>
      </a:lvl3pPr>
      <a:lvl4pPr marL="1813555" indent="-259079" algn="l" defTabSz="1036317" rtl="0" eaLnBrk="1" latinLnBrk="0" hangingPunct="1">
        <a:lnSpc>
          <a:spcPct val="90000"/>
        </a:lnSpc>
        <a:spcBef>
          <a:spcPts val="680"/>
        </a:spcBef>
        <a:spcAft>
          <a:spcPts val="0"/>
        </a:spcAft>
        <a:buFont typeface="Arial" panose="020B0604020202020204" pitchFamily="34" charset="0"/>
        <a:buChar char="–"/>
        <a:defRPr sz="2040" kern="1200">
          <a:solidFill>
            <a:srgbClr val="171610"/>
          </a:solidFill>
          <a:latin typeface="+mn-lt"/>
          <a:ea typeface="+mn-ea"/>
          <a:cs typeface="+mn-cs"/>
        </a:defRPr>
      </a:lvl4pPr>
      <a:lvl5pPr marL="2331713" indent="-259079" algn="l" defTabSz="1036317" rtl="0" eaLnBrk="1" latinLnBrk="0" hangingPunct="1">
        <a:lnSpc>
          <a:spcPct val="90000"/>
        </a:lnSpc>
        <a:spcBef>
          <a:spcPts val="680"/>
        </a:spcBef>
        <a:spcAft>
          <a:spcPts val="0"/>
        </a:spcAft>
        <a:buFont typeface="Arial" panose="020B0604020202020204" pitchFamily="34" charset="0"/>
        <a:buChar char="•"/>
        <a:defRPr sz="1813" kern="1200">
          <a:solidFill>
            <a:srgbClr val="171610"/>
          </a:solidFill>
          <a:latin typeface="+mn-lt"/>
          <a:ea typeface="+mn-ea"/>
          <a:cs typeface="+mn-cs"/>
        </a:defRPr>
      </a:lvl5pPr>
      <a:lvl6pPr marL="2849872"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8030"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189"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347"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317" rtl="0" eaLnBrk="1" latinLnBrk="0" hangingPunct="1">
        <a:defRPr sz="2040" kern="1200">
          <a:solidFill>
            <a:schemeClr val="tx1"/>
          </a:solidFill>
          <a:latin typeface="+mn-lt"/>
          <a:ea typeface="+mn-ea"/>
          <a:cs typeface="+mn-cs"/>
        </a:defRPr>
      </a:lvl1pPr>
      <a:lvl2pPr marL="518158" algn="l" defTabSz="1036317" rtl="0" eaLnBrk="1" latinLnBrk="0" hangingPunct="1">
        <a:defRPr sz="2040" kern="1200">
          <a:solidFill>
            <a:schemeClr val="tx1"/>
          </a:solidFill>
          <a:latin typeface="+mn-lt"/>
          <a:ea typeface="+mn-ea"/>
          <a:cs typeface="+mn-cs"/>
        </a:defRPr>
      </a:lvl2pPr>
      <a:lvl3pPr marL="1036317" algn="l" defTabSz="1036317" rtl="0" eaLnBrk="1" latinLnBrk="0" hangingPunct="1">
        <a:defRPr sz="2040" kern="1200">
          <a:solidFill>
            <a:schemeClr val="tx1"/>
          </a:solidFill>
          <a:latin typeface="+mn-lt"/>
          <a:ea typeface="+mn-ea"/>
          <a:cs typeface="+mn-cs"/>
        </a:defRPr>
      </a:lvl3pPr>
      <a:lvl4pPr marL="1554475" algn="l" defTabSz="1036317" rtl="0" eaLnBrk="1" latinLnBrk="0" hangingPunct="1">
        <a:defRPr sz="2040" kern="1200">
          <a:solidFill>
            <a:schemeClr val="tx1"/>
          </a:solidFill>
          <a:latin typeface="+mn-lt"/>
          <a:ea typeface="+mn-ea"/>
          <a:cs typeface="+mn-cs"/>
        </a:defRPr>
      </a:lvl4pPr>
      <a:lvl5pPr marL="2072634" algn="l" defTabSz="1036317" rtl="0" eaLnBrk="1" latinLnBrk="0" hangingPunct="1">
        <a:defRPr sz="2040" kern="1200">
          <a:solidFill>
            <a:schemeClr val="tx1"/>
          </a:solidFill>
          <a:latin typeface="+mn-lt"/>
          <a:ea typeface="+mn-ea"/>
          <a:cs typeface="+mn-cs"/>
        </a:defRPr>
      </a:lvl5pPr>
      <a:lvl6pPr marL="2590792" algn="l" defTabSz="1036317" rtl="0" eaLnBrk="1" latinLnBrk="0" hangingPunct="1">
        <a:defRPr sz="2040" kern="1200">
          <a:solidFill>
            <a:schemeClr val="tx1"/>
          </a:solidFill>
          <a:latin typeface="+mn-lt"/>
          <a:ea typeface="+mn-ea"/>
          <a:cs typeface="+mn-cs"/>
        </a:defRPr>
      </a:lvl6pPr>
      <a:lvl7pPr marL="3108951" algn="l" defTabSz="1036317" rtl="0" eaLnBrk="1" latinLnBrk="0" hangingPunct="1">
        <a:defRPr sz="2040" kern="1200">
          <a:solidFill>
            <a:schemeClr val="tx1"/>
          </a:solidFill>
          <a:latin typeface="+mn-lt"/>
          <a:ea typeface="+mn-ea"/>
          <a:cs typeface="+mn-cs"/>
        </a:defRPr>
      </a:lvl7pPr>
      <a:lvl8pPr marL="3627109" algn="l" defTabSz="1036317" rtl="0" eaLnBrk="1" latinLnBrk="0" hangingPunct="1">
        <a:defRPr sz="2040" kern="1200">
          <a:solidFill>
            <a:schemeClr val="tx1"/>
          </a:solidFill>
          <a:latin typeface="+mn-lt"/>
          <a:ea typeface="+mn-ea"/>
          <a:cs typeface="+mn-cs"/>
        </a:defRPr>
      </a:lvl8pPr>
      <a:lvl9pPr marL="4145268" algn="l" defTabSz="1036317" rtl="0" eaLnBrk="1" latinLnBrk="0" hangingPunct="1">
        <a:defRPr sz="204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48">
          <p15:clr>
            <a:srgbClr val="F26B43"/>
          </p15:clr>
        </p15:guide>
        <p15:guide id="2" pos="326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27">
            <a:extLst>
              <a:ext uri="{FF2B5EF4-FFF2-40B4-BE49-F238E27FC236}">
                <a16:creationId xmlns:a16="http://schemas.microsoft.com/office/drawing/2014/main" id="{B1A78B5C-908B-2FEA-39E6-D706B35C6A8C}"/>
              </a:ext>
            </a:extLst>
          </p:cNvPr>
          <p:cNvSpPr>
            <a:spLocks noGrp="1" noRot="1" noMove="1" noResize="1" noEditPoints="1" noAdjustHandles="1" noChangeArrowheads="1" noChangeShapeType="1"/>
          </p:cNvSpPr>
          <p:nvPr userDrawn="1"/>
        </p:nvSpPr>
        <p:spPr>
          <a:xfrm flipH="1">
            <a:off x="0" y="537076"/>
            <a:ext cx="10363200" cy="932688"/>
          </a:xfrm>
          <a:custGeom>
            <a:avLst/>
            <a:gdLst>
              <a:gd name="connsiteX0" fmla="*/ 0 w 9117825"/>
              <a:gd name="connsiteY0" fmla="*/ 0 h 1412802"/>
              <a:gd name="connsiteX1" fmla="*/ 9117825 w 9117825"/>
              <a:gd name="connsiteY1" fmla="*/ 0 h 1412802"/>
              <a:gd name="connsiteX2" fmla="*/ 9117825 w 9117825"/>
              <a:gd name="connsiteY2" fmla="*/ 1412802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22829"/>
              <a:gd name="connsiteX1" fmla="*/ 9117825 w 9117825"/>
              <a:gd name="connsiteY1" fmla="*/ 0 h 1422829"/>
              <a:gd name="connsiteX2" fmla="*/ 9117825 w 9117825"/>
              <a:gd name="connsiteY2" fmla="*/ 724825 h 1422829"/>
              <a:gd name="connsiteX3" fmla="*/ 0 w 9117825"/>
              <a:gd name="connsiteY3" fmla="*/ 1412802 h 1422829"/>
              <a:gd name="connsiteX4" fmla="*/ 0 w 9117825"/>
              <a:gd name="connsiteY4" fmla="*/ 0 h 1422829"/>
              <a:gd name="connsiteX0" fmla="*/ 0 w 9117825"/>
              <a:gd name="connsiteY0" fmla="*/ 0 h 1426217"/>
              <a:gd name="connsiteX1" fmla="*/ 9117825 w 9117825"/>
              <a:gd name="connsiteY1" fmla="*/ 0 h 1426217"/>
              <a:gd name="connsiteX2" fmla="*/ 9117825 w 9117825"/>
              <a:gd name="connsiteY2" fmla="*/ 724825 h 1426217"/>
              <a:gd name="connsiteX3" fmla="*/ 0 w 9117825"/>
              <a:gd name="connsiteY3" fmla="*/ 1412802 h 1426217"/>
              <a:gd name="connsiteX4" fmla="*/ 0 w 9117825"/>
              <a:gd name="connsiteY4" fmla="*/ 0 h 1426217"/>
              <a:gd name="connsiteX0" fmla="*/ 0 w 9117825"/>
              <a:gd name="connsiteY0" fmla="*/ 0 h 1432832"/>
              <a:gd name="connsiteX1" fmla="*/ 9117825 w 9117825"/>
              <a:gd name="connsiteY1" fmla="*/ 0 h 1432832"/>
              <a:gd name="connsiteX2" fmla="*/ 9117825 w 9117825"/>
              <a:gd name="connsiteY2" fmla="*/ 724825 h 1432832"/>
              <a:gd name="connsiteX3" fmla="*/ 0 w 9117825"/>
              <a:gd name="connsiteY3" fmla="*/ 1412802 h 1432832"/>
              <a:gd name="connsiteX4" fmla="*/ 0 w 9117825"/>
              <a:gd name="connsiteY4" fmla="*/ 0 h 1432832"/>
              <a:gd name="connsiteX0" fmla="*/ 0 w 9117825"/>
              <a:gd name="connsiteY0" fmla="*/ 0 h 1430499"/>
              <a:gd name="connsiteX1" fmla="*/ 9117825 w 9117825"/>
              <a:gd name="connsiteY1" fmla="*/ 0 h 1430499"/>
              <a:gd name="connsiteX2" fmla="*/ 9117825 w 9117825"/>
              <a:gd name="connsiteY2" fmla="*/ 724825 h 1430499"/>
              <a:gd name="connsiteX3" fmla="*/ 0 w 9117825"/>
              <a:gd name="connsiteY3" fmla="*/ 1412802 h 1430499"/>
              <a:gd name="connsiteX4" fmla="*/ 0 w 9117825"/>
              <a:gd name="connsiteY4" fmla="*/ 0 h 1430499"/>
              <a:gd name="connsiteX0" fmla="*/ 0 w 9117825"/>
              <a:gd name="connsiteY0" fmla="*/ 0 h 1431392"/>
              <a:gd name="connsiteX1" fmla="*/ 9117825 w 9117825"/>
              <a:gd name="connsiteY1" fmla="*/ 0 h 1431392"/>
              <a:gd name="connsiteX2" fmla="*/ 9117825 w 9117825"/>
              <a:gd name="connsiteY2" fmla="*/ 724825 h 1431392"/>
              <a:gd name="connsiteX3" fmla="*/ 0 w 9117825"/>
              <a:gd name="connsiteY3" fmla="*/ 1412802 h 1431392"/>
              <a:gd name="connsiteX4" fmla="*/ 0 w 9117825"/>
              <a:gd name="connsiteY4" fmla="*/ 0 h 1431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7825" h="1431392">
                <a:moveTo>
                  <a:pt x="0" y="0"/>
                </a:moveTo>
                <a:lnTo>
                  <a:pt x="9117825" y="0"/>
                </a:lnTo>
                <a:lnTo>
                  <a:pt x="9117825" y="724825"/>
                </a:lnTo>
                <a:cubicBezTo>
                  <a:pt x="4702595" y="510013"/>
                  <a:pt x="5468967" y="1584070"/>
                  <a:pt x="0" y="1412802"/>
                </a:cubicBezTo>
                <a:lnTo>
                  <a:pt x="0" y="0"/>
                </a:lnTo>
                <a:close/>
              </a:path>
            </a:pathLst>
          </a:custGeom>
          <a:gradFill>
            <a:gsLst>
              <a:gs pos="84000">
                <a:srgbClr val="B99E55"/>
              </a:gs>
              <a:gs pos="55000">
                <a:schemeClr val="bg1"/>
              </a:gs>
              <a:gs pos="100000">
                <a:srgbClr val="C7AA61"/>
              </a:gs>
            </a:gsLst>
            <a:path path="circle">
              <a:fillToRect r="100000" b="10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1036317" rtl="0" eaLnBrk="1" fontAlgn="auto" latinLnBrk="0" hangingPunct="1">
              <a:lnSpc>
                <a:spcPct val="100000"/>
              </a:lnSpc>
              <a:spcBef>
                <a:spcPts val="0"/>
              </a:spcBef>
              <a:spcAft>
                <a:spcPts val="0"/>
              </a:spcAft>
              <a:buClrTx/>
              <a:buSzTx/>
              <a:buFontTx/>
              <a:buNone/>
              <a:tabLst/>
              <a:defRPr/>
            </a:pPr>
            <a:endParaRPr kumimoji="0" lang="en-US" sz="1473" b="1" i="0" u="none" strike="noStrike" kern="1200" cap="all" spc="0" normalizeH="0" baseline="0" noProof="0">
              <a:ln>
                <a:noFill/>
              </a:ln>
              <a:solidFill>
                <a:prstClr val="white"/>
              </a:solidFill>
              <a:effectLst/>
              <a:uLnTx/>
              <a:uFillTx/>
              <a:latin typeface="+mj-lt"/>
              <a:ea typeface="+mn-ea"/>
              <a:cs typeface="+mn-cs"/>
            </a:endParaRPr>
          </a:p>
        </p:txBody>
      </p:sp>
      <p:sp>
        <p:nvSpPr>
          <p:cNvPr id="7" name="Rectangle 27">
            <a:extLst>
              <a:ext uri="{FF2B5EF4-FFF2-40B4-BE49-F238E27FC236}">
                <a16:creationId xmlns:a16="http://schemas.microsoft.com/office/drawing/2014/main" id="{0A5AE57E-5373-C94C-545F-0A72BDB3ED1C}"/>
              </a:ext>
            </a:extLst>
          </p:cNvPr>
          <p:cNvSpPr>
            <a:spLocks noGrp="1" noRot="1" noMove="1" noResize="1" noEditPoints="1" noAdjustHandles="1" noChangeArrowheads="1" noChangeShapeType="1"/>
          </p:cNvSpPr>
          <p:nvPr userDrawn="1"/>
        </p:nvSpPr>
        <p:spPr>
          <a:xfrm flipH="1">
            <a:off x="-8827" y="-12577"/>
            <a:ext cx="10371473" cy="1394095"/>
          </a:xfrm>
          <a:custGeom>
            <a:avLst/>
            <a:gdLst>
              <a:gd name="connsiteX0" fmla="*/ 0 w 9117825"/>
              <a:gd name="connsiteY0" fmla="*/ 0 h 1412802"/>
              <a:gd name="connsiteX1" fmla="*/ 9117825 w 9117825"/>
              <a:gd name="connsiteY1" fmla="*/ 0 h 1412802"/>
              <a:gd name="connsiteX2" fmla="*/ 9117825 w 9117825"/>
              <a:gd name="connsiteY2" fmla="*/ 1412802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22829"/>
              <a:gd name="connsiteX1" fmla="*/ 9117825 w 9117825"/>
              <a:gd name="connsiteY1" fmla="*/ 0 h 1422829"/>
              <a:gd name="connsiteX2" fmla="*/ 9117825 w 9117825"/>
              <a:gd name="connsiteY2" fmla="*/ 724825 h 1422829"/>
              <a:gd name="connsiteX3" fmla="*/ 0 w 9117825"/>
              <a:gd name="connsiteY3" fmla="*/ 1412802 h 1422829"/>
              <a:gd name="connsiteX4" fmla="*/ 0 w 9117825"/>
              <a:gd name="connsiteY4" fmla="*/ 0 h 1422829"/>
              <a:gd name="connsiteX0" fmla="*/ 0 w 9117825"/>
              <a:gd name="connsiteY0" fmla="*/ 0 h 1426217"/>
              <a:gd name="connsiteX1" fmla="*/ 9117825 w 9117825"/>
              <a:gd name="connsiteY1" fmla="*/ 0 h 1426217"/>
              <a:gd name="connsiteX2" fmla="*/ 9117825 w 9117825"/>
              <a:gd name="connsiteY2" fmla="*/ 724825 h 1426217"/>
              <a:gd name="connsiteX3" fmla="*/ 0 w 9117825"/>
              <a:gd name="connsiteY3" fmla="*/ 1412802 h 1426217"/>
              <a:gd name="connsiteX4" fmla="*/ 0 w 9117825"/>
              <a:gd name="connsiteY4" fmla="*/ 0 h 1426217"/>
              <a:gd name="connsiteX0" fmla="*/ 0 w 9117825"/>
              <a:gd name="connsiteY0" fmla="*/ 0 h 1432832"/>
              <a:gd name="connsiteX1" fmla="*/ 9117825 w 9117825"/>
              <a:gd name="connsiteY1" fmla="*/ 0 h 1432832"/>
              <a:gd name="connsiteX2" fmla="*/ 9117825 w 9117825"/>
              <a:gd name="connsiteY2" fmla="*/ 724825 h 1432832"/>
              <a:gd name="connsiteX3" fmla="*/ 0 w 9117825"/>
              <a:gd name="connsiteY3" fmla="*/ 1412802 h 1432832"/>
              <a:gd name="connsiteX4" fmla="*/ 0 w 9117825"/>
              <a:gd name="connsiteY4" fmla="*/ 0 h 1432832"/>
              <a:gd name="connsiteX0" fmla="*/ 0 w 9117825"/>
              <a:gd name="connsiteY0" fmla="*/ 0 h 1430499"/>
              <a:gd name="connsiteX1" fmla="*/ 9117825 w 9117825"/>
              <a:gd name="connsiteY1" fmla="*/ 0 h 1430499"/>
              <a:gd name="connsiteX2" fmla="*/ 9117825 w 9117825"/>
              <a:gd name="connsiteY2" fmla="*/ 724825 h 1430499"/>
              <a:gd name="connsiteX3" fmla="*/ 0 w 9117825"/>
              <a:gd name="connsiteY3" fmla="*/ 1412802 h 1430499"/>
              <a:gd name="connsiteX4" fmla="*/ 0 w 9117825"/>
              <a:gd name="connsiteY4" fmla="*/ 0 h 1430499"/>
              <a:gd name="connsiteX0" fmla="*/ 0 w 9117825"/>
              <a:gd name="connsiteY0" fmla="*/ 0 h 1431392"/>
              <a:gd name="connsiteX1" fmla="*/ 9117825 w 9117825"/>
              <a:gd name="connsiteY1" fmla="*/ 0 h 1431392"/>
              <a:gd name="connsiteX2" fmla="*/ 9117825 w 9117825"/>
              <a:gd name="connsiteY2" fmla="*/ 724825 h 1431392"/>
              <a:gd name="connsiteX3" fmla="*/ 0 w 9117825"/>
              <a:gd name="connsiteY3" fmla="*/ 1412802 h 1431392"/>
              <a:gd name="connsiteX4" fmla="*/ 0 w 9117825"/>
              <a:gd name="connsiteY4" fmla="*/ 0 h 1431392"/>
              <a:gd name="connsiteX0" fmla="*/ 0 w 9117825"/>
              <a:gd name="connsiteY0" fmla="*/ 0 h 1435570"/>
              <a:gd name="connsiteX1" fmla="*/ 9117825 w 9117825"/>
              <a:gd name="connsiteY1" fmla="*/ 0 h 1435570"/>
              <a:gd name="connsiteX2" fmla="*/ 9117825 w 9117825"/>
              <a:gd name="connsiteY2" fmla="*/ 724825 h 1435570"/>
              <a:gd name="connsiteX3" fmla="*/ 0 w 9117825"/>
              <a:gd name="connsiteY3" fmla="*/ 1412802 h 1435570"/>
              <a:gd name="connsiteX4" fmla="*/ 0 w 9117825"/>
              <a:gd name="connsiteY4" fmla="*/ 0 h 1435570"/>
              <a:gd name="connsiteX0" fmla="*/ 0 w 9117825"/>
              <a:gd name="connsiteY0" fmla="*/ 0 h 1437990"/>
              <a:gd name="connsiteX1" fmla="*/ 9117825 w 9117825"/>
              <a:gd name="connsiteY1" fmla="*/ 0 h 1437990"/>
              <a:gd name="connsiteX2" fmla="*/ 9117825 w 9117825"/>
              <a:gd name="connsiteY2" fmla="*/ 817812 h 1437990"/>
              <a:gd name="connsiteX3" fmla="*/ 0 w 9117825"/>
              <a:gd name="connsiteY3" fmla="*/ 1412802 h 1437990"/>
              <a:gd name="connsiteX4" fmla="*/ 0 w 9117825"/>
              <a:gd name="connsiteY4" fmla="*/ 0 h 1437990"/>
              <a:gd name="connsiteX0" fmla="*/ 0 w 9117825"/>
              <a:gd name="connsiteY0" fmla="*/ 0 h 1423865"/>
              <a:gd name="connsiteX1" fmla="*/ 9117825 w 9117825"/>
              <a:gd name="connsiteY1" fmla="*/ 0 h 1423865"/>
              <a:gd name="connsiteX2" fmla="*/ 9117825 w 9117825"/>
              <a:gd name="connsiteY2" fmla="*/ 817812 h 1423865"/>
              <a:gd name="connsiteX3" fmla="*/ 0 w 9117825"/>
              <a:gd name="connsiteY3" fmla="*/ 1412802 h 1423865"/>
              <a:gd name="connsiteX4" fmla="*/ 0 w 9117825"/>
              <a:gd name="connsiteY4" fmla="*/ 0 h 1423865"/>
              <a:gd name="connsiteX0" fmla="*/ 0 w 9117825"/>
              <a:gd name="connsiteY0" fmla="*/ 0 h 1420649"/>
              <a:gd name="connsiteX1" fmla="*/ 9117825 w 9117825"/>
              <a:gd name="connsiteY1" fmla="*/ 0 h 1420649"/>
              <a:gd name="connsiteX2" fmla="*/ 9117825 w 9117825"/>
              <a:gd name="connsiteY2" fmla="*/ 817812 h 1420649"/>
              <a:gd name="connsiteX3" fmla="*/ 0 w 9117825"/>
              <a:gd name="connsiteY3" fmla="*/ 1412802 h 1420649"/>
              <a:gd name="connsiteX4" fmla="*/ 0 w 9117825"/>
              <a:gd name="connsiteY4" fmla="*/ 0 h 1420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7825" h="1420649">
                <a:moveTo>
                  <a:pt x="0" y="0"/>
                </a:moveTo>
                <a:lnTo>
                  <a:pt x="9117825" y="0"/>
                </a:lnTo>
                <a:lnTo>
                  <a:pt x="9117825" y="817812"/>
                </a:lnTo>
                <a:cubicBezTo>
                  <a:pt x="4721380" y="826170"/>
                  <a:pt x="5478359" y="1500383"/>
                  <a:pt x="0" y="1412802"/>
                </a:cubicBezTo>
                <a:lnTo>
                  <a:pt x="0" y="0"/>
                </a:lnTo>
                <a:close/>
              </a:path>
            </a:pathLst>
          </a:custGeom>
          <a:solidFill>
            <a:srgbClr val="1716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1036317" rtl="0" eaLnBrk="1" fontAlgn="auto" latinLnBrk="0" hangingPunct="1">
              <a:lnSpc>
                <a:spcPct val="100000"/>
              </a:lnSpc>
              <a:spcBef>
                <a:spcPts val="0"/>
              </a:spcBef>
              <a:spcAft>
                <a:spcPts val="0"/>
              </a:spcAft>
              <a:buClrTx/>
              <a:buSzTx/>
              <a:buFontTx/>
              <a:buNone/>
              <a:tabLst/>
              <a:defRPr/>
            </a:pPr>
            <a:endParaRPr kumimoji="0" lang="en-US" sz="1473" b="1" i="0" u="none" strike="noStrike" kern="1200" cap="all" spc="0" normalizeH="0" baseline="0" noProof="0">
              <a:ln>
                <a:noFill/>
              </a:ln>
              <a:solidFill>
                <a:prstClr val="white"/>
              </a:solidFill>
              <a:effectLst/>
              <a:uLnTx/>
              <a:uFillTx/>
              <a:latin typeface="+mj-lt"/>
              <a:ea typeface="+mn-ea"/>
              <a:cs typeface="+mn-cs"/>
            </a:endParaRPr>
          </a:p>
        </p:txBody>
      </p:sp>
      <p:sp>
        <p:nvSpPr>
          <p:cNvPr id="8" name="Rectangle 7">
            <a:extLst>
              <a:ext uri="{FF2B5EF4-FFF2-40B4-BE49-F238E27FC236}">
                <a16:creationId xmlns:a16="http://schemas.microsoft.com/office/drawing/2014/main" id="{039C2A2D-8FFF-A47E-568F-A54303B962D0}"/>
              </a:ext>
            </a:extLst>
          </p:cNvPr>
          <p:cNvSpPr>
            <a:spLocks noGrp="1" noRot="1" noMove="1" noResize="1" noEditPoints="1" noAdjustHandles="1" noChangeArrowheads="1" noChangeShapeType="1"/>
          </p:cNvSpPr>
          <p:nvPr userDrawn="1"/>
        </p:nvSpPr>
        <p:spPr>
          <a:xfrm>
            <a:off x="1" y="7323570"/>
            <a:ext cx="10374115" cy="470925"/>
          </a:xfrm>
          <a:prstGeom prst="rect">
            <a:avLst/>
          </a:prstGeom>
          <a:solidFill>
            <a:srgbClr val="1716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1036317" rtl="0" eaLnBrk="1" fontAlgn="auto" latinLnBrk="0" hangingPunct="1">
              <a:lnSpc>
                <a:spcPct val="100000"/>
              </a:lnSpc>
              <a:spcBef>
                <a:spcPts val="0"/>
              </a:spcBef>
              <a:spcAft>
                <a:spcPts val="0"/>
              </a:spcAft>
              <a:buClrTx/>
              <a:buSzTx/>
              <a:buFontTx/>
              <a:buNone/>
              <a:tabLst/>
              <a:defRPr/>
            </a:pPr>
            <a:endParaRPr kumimoji="0" lang="en-US" sz="1473" b="1" i="0" u="none" strike="noStrike" kern="1200" cap="all" spc="0" normalizeH="0" baseline="0" noProof="0">
              <a:ln>
                <a:noFill/>
              </a:ln>
              <a:solidFill>
                <a:prstClr val="white"/>
              </a:solidFill>
              <a:effectLst/>
              <a:uLnTx/>
              <a:uFillTx/>
              <a:latin typeface="+mj-lt"/>
              <a:ea typeface="+mn-ea"/>
              <a:cs typeface="+mn-cs"/>
            </a:endParaRPr>
          </a:p>
        </p:txBody>
      </p:sp>
      <p:grpSp>
        <p:nvGrpSpPr>
          <p:cNvPr id="20" name="Group 19">
            <a:extLst>
              <a:ext uri="{FF2B5EF4-FFF2-40B4-BE49-F238E27FC236}">
                <a16:creationId xmlns:a16="http://schemas.microsoft.com/office/drawing/2014/main" id="{9BE90986-5868-7DA1-D50C-B9A48C5F2B4C}"/>
              </a:ext>
            </a:extLst>
          </p:cNvPr>
          <p:cNvGrpSpPr>
            <a:grpSpLocks noGrp="1" noUngrp="1" noRot="1" noMove="1" noResize="1"/>
          </p:cNvGrpSpPr>
          <p:nvPr userDrawn="1"/>
        </p:nvGrpSpPr>
        <p:grpSpPr>
          <a:xfrm>
            <a:off x="518160" y="487655"/>
            <a:ext cx="1773120" cy="859562"/>
            <a:chOff x="457200" y="464703"/>
            <a:chExt cx="1360416" cy="659494"/>
          </a:xfrm>
          <a:effectLst>
            <a:outerShdw blurRad="50800" dist="38100" dir="5400000" algn="t" rotWithShape="0">
              <a:prstClr val="black">
                <a:alpha val="40000"/>
              </a:prstClr>
            </a:outerShdw>
          </a:effectLst>
        </p:grpSpPr>
        <p:pic>
          <p:nvPicPr>
            <p:cNvPr id="16" name="Picture 15">
              <a:extLst>
                <a:ext uri="{FF2B5EF4-FFF2-40B4-BE49-F238E27FC236}">
                  <a16:creationId xmlns:a16="http://schemas.microsoft.com/office/drawing/2014/main" id="{F5307292-38BF-4B5C-AE99-4953EB0ED829}"/>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rcRect/>
            <a:stretch/>
          </p:blipFill>
          <p:spPr>
            <a:xfrm>
              <a:off x="1279579" y="464703"/>
              <a:ext cx="538037" cy="659494"/>
            </a:xfrm>
            <a:prstGeom prst="rect">
              <a:avLst/>
            </a:prstGeom>
          </p:spPr>
        </p:pic>
        <p:pic>
          <p:nvPicPr>
            <p:cNvPr id="17" name="Picture 16" descr="A close up of a sign&#10;&#10;Description automatically generated">
              <a:extLst>
                <a:ext uri="{FF2B5EF4-FFF2-40B4-BE49-F238E27FC236}">
                  <a16:creationId xmlns:a16="http://schemas.microsoft.com/office/drawing/2014/main" id="{9FE87EE1-BF16-41DC-B66C-F206E45ED29C}"/>
                </a:ext>
              </a:extLst>
            </p:cNvPr>
            <p:cNvPicPr>
              <a:picLocks noGrp="1" noRot="1" noChangeAspect="1" noMove="1" noResize="1" noEditPoints="1" noAdjustHandles="1" noChangeArrowheads="1" noChangeShapeType="1" noCrop="1"/>
            </p:cNvPicPr>
            <p:nvPr userDrawn="1"/>
          </p:nvPicPr>
          <p:blipFill>
            <a:blip r:embed="rId5" cstate="hqprint">
              <a:extLst>
                <a:ext uri="{28A0092B-C50C-407E-A947-70E740481C1C}">
                  <a14:useLocalDpi xmlns:a14="http://schemas.microsoft.com/office/drawing/2010/main" val="0"/>
                </a:ext>
              </a:extLst>
            </a:blip>
            <a:stretch>
              <a:fillRect/>
            </a:stretch>
          </p:blipFill>
          <p:spPr>
            <a:xfrm>
              <a:off x="457200" y="501910"/>
              <a:ext cx="585080" cy="585080"/>
            </a:xfrm>
            <a:prstGeom prst="rect">
              <a:avLst/>
            </a:prstGeom>
          </p:spPr>
        </p:pic>
      </p:grpSp>
    </p:spTree>
    <p:extLst>
      <p:ext uri="{BB962C8B-B14F-4D97-AF65-F5344CB8AC3E}">
        <p14:creationId xmlns:p14="http://schemas.microsoft.com/office/powerpoint/2010/main" val="2223538199"/>
      </p:ext>
    </p:extLst>
  </p:cSld>
  <p:clrMap bg1="lt1" tx1="dk1" bg2="lt2" tx2="dk2" accent1="accent1" accent2="accent2" accent3="accent3" accent4="accent4" accent5="accent5" accent6="accent6" hlink="hlink" folHlink="folHlink"/>
  <p:sldLayoutIdLst>
    <p:sldLayoutId id="2147483692" r:id="rId1"/>
    <p:sldLayoutId id="2147483693" r:id="rId2"/>
  </p:sldLayoutIdLst>
  <p:hf hdr="0" ftr="0" dt="0"/>
  <p:txStyles>
    <p:titleStyle>
      <a:lvl1pPr algn="ctr" defTabSz="1036317" rtl="0" eaLnBrk="1" latinLnBrk="0" hangingPunct="1">
        <a:lnSpc>
          <a:spcPct val="100000"/>
        </a:lnSpc>
        <a:spcBef>
          <a:spcPct val="0"/>
        </a:spcBef>
        <a:buNone/>
        <a:defRPr sz="2720" b="1" kern="1200">
          <a:solidFill>
            <a:srgbClr val="C9AD62"/>
          </a:solidFill>
          <a:latin typeface="+mj-lt"/>
          <a:ea typeface="+mj-ea"/>
          <a:cs typeface="+mj-cs"/>
        </a:defRPr>
      </a:lvl1pPr>
    </p:titleStyle>
    <p:bodyStyle>
      <a:lvl1pPr marL="259079" indent="-259079" algn="l" defTabSz="1036317" rtl="0" eaLnBrk="1" latinLnBrk="0" hangingPunct="1">
        <a:lnSpc>
          <a:spcPct val="90000"/>
        </a:lnSpc>
        <a:spcBef>
          <a:spcPts val="1360"/>
        </a:spcBef>
        <a:spcAft>
          <a:spcPts val="0"/>
        </a:spcAft>
        <a:buFont typeface="Arial" panose="020B0604020202020204" pitchFamily="34" charset="0"/>
        <a:buChar char="•"/>
        <a:defRPr sz="2720" kern="1200">
          <a:solidFill>
            <a:srgbClr val="171610"/>
          </a:solidFill>
          <a:latin typeface="+mn-lt"/>
          <a:ea typeface="+mn-ea"/>
          <a:cs typeface="+mn-cs"/>
        </a:defRPr>
      </a:lvl1pPr>
      <a:lvl2pPr marL="777238" indent="-259079" algn="l" defTabSz="1036317" rtl="0" eaLnBrk="1" latinLnBrk="0" hangingPunct="1">
        <a:lnSpc>
          <a:spcPct val="90000"/>
        </a:lnSpc>
        <a:spcBef>
          <a:spcPts val="680"/>
        </a:spcBef>
        <a:spcAft>
          <a:spcPts val="0"/>
        </a:spcAft>
        <a:buFont typeface="Courier New" panose="02070309020205020404" pitchFamily="49" charset="0"/>
        <a:buChar char="o"/>
        <a:defRPr sz="2493" kern="1200">
          <a:solidFill>
            <a:srgbClr val="171610"/>
          </a:solidFill>
          <a:latin typeface="+mn-lt"/>
          <a:ea typeface="+mn-ea"/>
          <a:cs typeface="+mn-cs"/>
        </a:defRPr>
      </a:lvl2pPr>
      <a:lvl3pPr marL="1295396" indent="-259079" algn="l" defTabSz="1036317" rtl="0" eaLnBrk="1" latinLnBrk="0" hangingPunct="1">
        <a:lnSpc>
          <a:spcPct val="90000"/>
        </a:lnSpc>
        <a:spcBef>
          <a:spcPts val="680"/>
        </a:spcBef>
        <a:spcAft>
          <a:spcPts val="0"/>
        </a:spcAft>
        <a:buFont typeface="Wingdings" panose="05000000000000000000" pitchFamily="2" charset="2"/>
        <a:buChar char="§"/>
        <a:defRPr sz="2267" kern="1200">
          <a:solidFill>
            <a:srgbClr val="171610"/>
          </a:solidFill>
          <a:latin typeface="+mn-lt"/>
          <a:ea typeface="+mn-ea"/>
          <a:cs typeface="+mn-cs"/>
        </a:defRPr>
      </a:lvl3pPr>
      <a:lvl4pPr marL="1813555" indent="-259079" algn="l" defTabSz="1036317" rtl="0" eaLnBrk="1" latinLnBrk="0" hangingPunct="1">
        <a:lnSpc>
          <a:spcPct val="90000"/>
        </a:lnSpc>
        <a:spcBef>
          <a:spcPts val="680"/>
        </a:spcBef>
        <a:spcAft>
          <a:spcPts val="0"/>
        </a:spcAft>
        <a:buFont typeface="Arial" panose="020B0604020202020204" pitchFamily="34" charset="0"/>
        <a:buChar char="–"/>
        <a:defRPr sz="2040" kern="1200">
          <a:solidFill>
            <a:srgbClr val="171610"/>
          </a:solidFill>
          <a:latin typeface="+mn-lt"/>
          <a:ea typeface="+mn-ea"/>
          <a:cs typeface="+mn-cs"/>
        </a:defRPr>
      </a:lvl4pPr>
      <a:lvl5pPr marL="2331713" indent="-259079" algn="l" defTabSz="1036317" rtl="0" eaLnBrk="1" latinLnBrk="0" hangingPunct="1">
        <a:lnSpc>
          <a:spcPct val="90000"/>
        </a:lnSpc>
        <a:spcBef>
          <a:spcPts val="680"/>
        </a:spcBef>
        <a:spcAft>
          <a:spcPts val="0"/>
        </a:spcAft>
        <a:buFont typeface="Arial" panose="020B0604020202020204" pitchFamily="34" charset="0"/>
        <a:buChar char="•"/>
        <a:defRPr sz="1813" kern="1200">
          <a:solidFill>
            <a:srgbClr val="171610"/>
          </a:solidFill>
          <a:latin typeface="+mn-lt"/>
          <a:ea typeface="+mn-ea"/>
          <a:cs typeface="+mn-cs"/>
        </a:defRPr>
      </a:lvl5pPr>
      <a:lvl6pPr marL="2849872"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8030"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189"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347"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317" rtl="0" eaLnBrk="1" latinLnBrk="0" hangingPunct="1">
        <a:defRPr sz="2040" kern="1200">
          <a:solidFill>
            <a:schemeClr val="tx1"/>
          </a:solidFill>
          <a:latin typeface="+mn-lt"/>
          <a:ea typeface="+mn-ea"/>
          <a:cs typeface="+mn-cs"/>
        </a:defRPr>
      </a:lvl1pPr>
      <a:lvl2pPr marL="518158" algn="l" defTabSz="1036317" rtl="0" eaLnBrk="1" latinLnBrk="0" hangingPunct="1">
        <a:defRPr sz="2040" kern="1200">
          <a:solidFill>
            <a:schemeClr val="tx1"/>
          </a:solidFill>
          <a:latin typeface="+mn-lt"/>
          <a:ea typeface="+mn-ea"/>
          <a:cs typeface="+mn-cs"/>
        </a:defRPr>
      </a:lvl2pPr>
      <a:lvl3pPr marL="1036317" algn="l" defTabSz="1036317" rtl="0" eaLnBrk="1" latinLnBrk="0" hangingPunct="1">
        <a:defRPr sz="2040" kern="1200">
          <a:solidFill>
            <a:schemeClr val="tx1"/>
          </a:solidFill>
          <a:latin typeface="+mn-lt"/>
          <a:ea typeface="+mn-ea"/>
          <a:cs typeface="+mn-cs"/>
        </a:defRPr>
      </a:lvl3pPr>
      <a:lvl4pPr marL="1554475" algn="l" defTabSz="1036317" rtl="0" eaLnBrk="1" latinLnBrk="0" hangingPunct="1">
        <a:defRPr sz="2040" kern="1200">
          <a:solidFill>
            <a:schemeClr val="tx1"/>
          </a:solidFill>
          <a:latin typeface="+mn-lt"/>
          <a:ea typeface="+mn-ea"/>
          <a:cs typeface="+mn-cs"/>
        </a:defRPr>
      </a:lvl4pPr>
      <a:lvl5pPr marL="2072634" algn="l" defTabSz="1036317" rtl="0" eaLnBrk="1" latinLnBrk="0" hangingPunct="1">
        <a:defRPr sz="2040" kern="1200">
          <a:solidFill>
            <a:schemeClr val="tx1"/>
          </a:solidFill>
          <a:latin typeface="+mn-lt"/>
          <a:ea typeface="+mn-ea"/>
          <a:cs typeface="+mn-cs"/>
        </a:defRPr>
      </a:lvl5pPr>
      <a:lvl6pPr marL="2590792" algn="l" defTabSz="1036317" rtl="0" eaLnBrk="1" latinLnBrk="0" hangingPunct="1">
        <a:defRPr sz="2040" kern="1200">
          <a:solidFill>
            <a:schemeClr val="tx1"/>
          </a:solidFill>
          <a:latin typeface="+mn-lt"/>
          <a:ea typeface="+mn-ea"/>
          <a:cs typeface="+mn-cs"/>
        </a:defRPr>
      </a:lvl6pPr>
      <a:lvl7pPr marL="3108951" algn="l" defTabSz="1036317" rtl="0" eaLnBrk="1" latinLnBrk="0" hangingPunct="1">
        <a:defRPr sz="2040" kern="1200">
          <a:solidFill>
            <a:schemeClr val="tx1"/>
          </a:solidFill>
          <a:latin typeface="+mn-lt"/>
          <a:ea typeface="+mn-ea"/>
          <a:cs typeface="+mn-cs"/>
        </a:defRPr>
      </a:lvl7pPr>
      <a:lvl8pPr marL="3627109" algn="l" defTabSz="1036317" rtl="0" eaLnBrk="1" latinLnBrk="0" hangingPunct="1">
        <a:defRPr sz="2040" kern="1200">
          <a:solidFill>
            <a:schemeClr val="tx1"/>
          </a:solidFill>
          <a:latin typeface="+mn-lt"/>
          <a:ea typeface="+mn-ea"/>
          <a:cs typeface="+mn-cs"/>
        </a:defRPr>
      </a:lvl8pPr>
      <a:lvl9pPr marL="4145268" algn="l" defTabSz="1036317" rtl="0" eaLnBrk="1" latinLnBrk="0" hangingPunct="1">
        <a:defRPr sz="204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48" userDrawn="1">
          <p15:clr>
            <a:srgbClr val="F26B43"/>
          </p15:clr>
        </p15:guide>
        <p15:guide id="2" pos="3264"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D0972657-D021-2E90-B692-BCB6ED563FBA}"/>
              </a:ext>
            </a:extLst>
          </p:cNvPr>
          <p:cNvPicPr>
            <a:picLocks noGrp="1" noRot="1" noChangeAspect="1" noMove="1" noResize="1" noEditPoints="1" noAdjustHandles="1" noChangeArrowheads="1" noChangeShapeType="1" noCrop="1"/>
          </p:cNvPicPr>
          <p:nvPr userDrawn="1"/>
        </p:nvPicPr>
        <p:blipFill rotWithShape="1">
          <a:blip r:embed="rId4">
            <a:duotone>
              <a:schemeClr val="accent5">
                <a:shade val="45000"/>
                <a:satMod val="135000"/>
              </a:schemeClr>
              <a:prstClr val="white"/>
            </a:duotone>
            <a:alphaModFix amt="35000"/>
            <a:extLst>
              <a:ext uri="{BEBA8EAE-BF5A-486C-A8C5-ECC9F3942E4B}">
                <a14:imgProps xmlns:a14="http://schemas.microsoft.com/office/drawing/2010/main">
                  <a14:imgLayer r:embed="rId5">
                    <a14:imgEffect>
                      <a14:colorTemperature colorTemp="11200"/>
                    </a14:imgEffect>
                    <a14:imgEffect>
                      <a14:brightnessContrast contrast="-40000"/>
                    </a14:imgEffect>
                  </a14:imgLayer>
                </a14:imgProps>
              </a:ext>
              <a:ext uri="{28A0092B-C50C-407E-A947-70E740481C1C}">
                <a14:useLocalDpi xmlns:a14="http://schemas.microsoft.com/office/drawing/2010/main" val="0"/>
              </a:ext>
            </a:extLst>
          </a:blip>
          <a:srcRect l="179" t="-934" r="-1" b="3633"/>
          <a:stretch/>
        </p:blipFill>
        <p:spPr>
          <a:xfrm>
            <a:off x="0" y="314935"/>
            <a:ext cx="10363200" cy="7203272"/>
          </a:xfrm>
          <a:prstGeom prst="rect">
            <a:avLst/>
          </a:prstGeom>
        </p:spPr>
      </p:pic>
      <p:sp>
        <p:nvSpPr>
          <p:cNvPr id="7" name="Rectangle 6">
            <a:extLst>
              <a:ext uri="{FF2B5EF4-FFF2-40B4-BE49-F238E27FC236}">
                <a16:creationId xmlns:a16="http://schemas.microsoft.com/office/drawing/2014/main" id="{83C8653E-B861-B050-CB75-62B864663EF3}"/>
              </a:ext>
            </a:extLst>
          </p:cNvPr>
          <p:cNvSpPr>
            <a:spLocks noGrp="1" noRot="1" noMove="1" noResize="1" noEditPoints="1" noAdjustHandles="1" noChangeArrowheads="1" noChangeShapeType="1"/>
          </p:cNvSpPr>
          <p:nvPr userDrawn="1"/>
        </p:nvSpPr>
        <p:spPr>
          <a:xfrm>
            <a:off x="-10915" y="7323570"/>
            <a:ext cx="10385032" cy="470925"/>
          </a:xfrm>
          <a:prstGeom prst="rect">
            <a:avLst/>
          </a:prstGeom>
          <a:solidFill>
            <a:srgbClr val="1716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1036317" rtl="0" eaLnBrk="1" fontAlgn="auto" latinLnBrk="0" hangingPunct="1">
              <a:lnSpc>
                <a:spcPct val="100000"/>
              </a:lnSpc>
              <a:spcBef>
                <a:spcPts val="0"/>
              </a:spcBef>
              <a:spcAft>
                <a:spcPts val="0"/>
              </a:spcAft>
              <a:buClrTx/>
              <a:buSzTx/>
              <a:buFontTx/>
              <a:buNone/>
              <a:tabLst/>
              <a:defRPr/>
            </a:pPr>
            <a:endParaRPr kumimoji="0" lang="en-US" sz="1473" b="1" i="0" u="none" strike="noStrike" kern="1200" cap="all" spc="0" normalizeH="0" baseline="0" noProof="0">
              <a:ln>
                <a:noFill/>
              </a:ln>
              <a:solidFill>
                <a:prstClr val="white"/>
              </a:solidFill>
              <a:effectLst/>
              <a:uLnTx/>
              <a:uFillTx/>
              <a:latin typeface="+mj-lt"/>
              <a:ea typeface="+mn-ea"/>
              <a:cs typeface="+mn-cs"/>
            </a:endParaRPr>
          </a:p>
        </p:txBody>
      </p:sp>
      <p:sp>
        <p:nvSpPr>
          <p:cNvPr id="18" name="Rectangle 17">
            <a:extLst>
              <a:ext uri="{FF2B5EF4-FFF2-40B4-BE49-F238E27FC236}">
                <a16:creationId xmlns:a16="http://schemas.microsoft.com/office/drawing/2014/main" id="{D251E0B1-25FD-E9FD-982A-C7499597BC42}"/>
              </a:ext>
            </a:extLst>
          </p:cNvPr>
          <p:cNvSpPr>
            <a:spLocks noGrp="1" noRot="1" noMove="1" noResize="1" noEditPoints="1" noAdjustHandles="1" noChangeArrowheads="1" noChangeShapeType="1"/>
          </p:cNvSpPr>
          <p:nvPr userDrawn="1"/>
        </p:nvSpPr>
        <p:spPr>
          <a:xfrm>
            <a:off x="-10915" y="-30480"/>
            <a:ext cx="10385031" cy="470927"/>
          </a:xfrm>
          <a:prstGeom prst="rect">
            <a:avLst/>
          </a:prstGeom>
          <a:solidFill>
            <a:srgbClr val="1716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1036317" rtl="0" eaLnBrk="1" fontAlgn="auto" latinLnBrk="0" hangingPunct="1">
              <a:lnSpc>
                <a:spcPct val="100000"/>
              </a:lnSpc>
              <a:spcBef>
                <a:spcPts val="0"/>
              </a:spcBef>
              <a:spcAft>
                <a:spcPts val="0"/>
              </a:spcAft>
              <a:buClrTx/>
              <a:buSzTx/>
              <a:buFontTx/>
              <a:buNone/>
              <a:tabLst/>
              <a:defRPr/>
            </a:pPr>
            <a:endParaRPr kumimoji="0" lang="en-US" sz="1473" b="1" i="0" u="none" strike="noStrike" kern="1200" cap="all" spc="0" normalizeH="0" baseline="0" noProof="0">
              <a:ln>
                <a:noFill/>
              </a:ln>
              <a:solidFill>
                <a:prstClr val="white"/>
              </a:solidFill>
              <a:effectLst/>
              <a:uLnTx/>
              <a:uFillTx/>
              <a:latin typeface="+mj-lt"/>
              <a:ea typeface="+mn-ea"/>
              <a:cs typeface="+mn-cs"/>
            </a:endParaRPr>
          </a:p>
        </p:txBody>
      </p:sp>
      <p:sp>
        <p:nvSpPr>
          <p:cNvPr id="12" name="TextBox 11">
            <a:extLst>
              <a:ext uri="{FF2B5EF4-FFF2-40B4-BE49-F238E27FC236}">
                <a16:creationId xmlns:a16="http://schemas.microsoft.com/office/drawing/2014/main" id="{2F737A15-CCF7-A460-8673-A43A821723D2}"/>
              </a:ext>
            </a:extLst>
          </p:cNvPr>
          <p:cNvSpPr txBox="1">
            <a:spLocks noGrp="1" noRot="1" noMove="1" noResize="1" noEditPoints="1" noAdjustHandles="1" noChangeArrowheads="1" noChangeShapeType="1"/>
          </p:cNvSpPr>
          <p:nvPr userDrawn="1"/>
        </p:nvSpPr>
        <p:spPr>
          <a:xfrm>
            <a:off x="4089167" y="7445873"/>
            <a:ext cx="2184867" cy="253916"/>
          </a:xfrm>
          <a:prstGeom prst="rect">
            <a:avLst/>
          </a:prstGeom>
          <a:noFill/>
        </p:spPr>
        <p:txBody>
          <a:bodyPr wrap="square" rtlCol="0">
            <a:spAutoFit/>
          </a:bodyPr>
          <a:lstStyle/>
          <a:p>
            <a:pPr marL="0" marR="0" lvl="0" indent="0" algn="ctr" defTabSz="457222" rtl="0" eaLnBrk="1" fontAlgn="auto" latinLnBrk="0" hangingPunct="1">
              <a:lnSpc>
                <a:spcPct val="100000"/>
              </a:lnSpc>
              <a:spcBef>
                <a:spcPts val="0"/>
              </a:spcBef>
              <a:spcAft>
                <a:spcPts val="0"/>
              </a:spcAft>
              <a:buClrTx/>
              <a:buSzTx/>
              <a:buFontTx/>
              <a:buNone/>
              <a:tabLst/>
              <a:defRPr/>
            </a:pPr>
            <a:r>
              <a:rPr kumimoji="0" lang="en-US" sz="1050" b="1" i="0" u="none" strike="noStrike" kern="1200" cap="all" spc="0" normalizeH="0" baseline="0" noProof="0" dirty="0">
                <a:ln>
                  <a:noFill/>
                </a:ln>
                <a:solidFill>
                  <a:schemeClr val="bg1"/>
                </a:solidFill>
                <a:effectLst/>
                <a:uLnTx/>
                <a:uFillTx/>
                <a:latin typeface="+mn-lt"/>
                <a:ea typeface="+mn-ea"/>
                <a:cs typeface="+mn-cs"/>
              </a:rPr>
              <a:t>Warfighter Always</a:t>
            </a:r>
            <a:endParaRPr lang="en-US" sz="1050" dirty="0">
              <a:solidFill>
                <a:schemeClr val="bg1"/>
              </a:solidFill>
            </a:endParaRPr>
          </a:p>
        </p:txBody>
      </p:sp>
      <p:sp>
        <p:nvSpPr>
          <p:cNvPr id="13" name="TextBox 12">
            <a:extLst>
              <a:ext uri="{FF2B5EF4-FFF2-40B4-BE49-F238E27FC236}">
                <a16:creationId xmlns:a16="http://schemas.microsoft.com/office/drawing/2014/main" id="{8BA78E70-409E-BFAF-7A4A-B516FBB801BE}"/>
              </a:ext>
            </a:extLst>
          </p:cNvPr>
          <p:cNvSpPr txBox="1">
            <a:spLocks noGrp="1" noRot="1" noMove="1" noResize="1" noEditPoints="1" noAdjustHandles="1" noChangeArrowheads="1" noChangeShapeType="1"/>
          </p:cNvSpPr>
          <p:nvPr userDrawn="1"/>
        </p:nvSpPr>
        <p:spPr>
          <a:xfrm>
            <a:off x="155370" y="7453493"/>
            <a:ext cx="4216836" cy="253916"/>
          </a:xfrm>
          <a:prstGeom prst="rect">
            <a:avLst/>
          </a:prstGeom>
          <a:noFill/>
        </p:spPr>
        <p:txBody>
          <a:bodyPr wrap="square" rtlCol="0">
            <a:spAutoFit/>
          </a:bodyPr>
          <a:lstStyle/>
          <a:p>
            <a:pPr marL="0" marR="0" lvl="0" indent="0" defTabSz="457222" rtl="0" eaLnBrk="1" fontAlgn="auto" latinLnBrk="0" hangingPunct="1">
              <a:lnSpc>
                <a:spcPct val="100000"/>
              </a:lnSpc>
              <a:spcBef>
                <a:spcPts val="0"/>
              </a:spcBef>
              <a:spcAft>
                <a:spcPts val="0"/>
              </a:spcAft>
              <a:buClrTx/>
              <a:buSzTx/>
              <a:buFontTx/>
              <a:buNone/>
              <a:tabLst/>
              <a:defRPr/>
            </a:pPr>
            <a:r>
              <a:rPr kumimoji="0" lang="en-US" sz="1000" b="1" i="0" u="none" strike="noStrike" kern="1200" spc="0" normalizeH="0" baseline="0" noProof="0" dirty="0">
                <a:ln>
                  <a:noFill/>
                </a:ln>
                <a:solidFill>
                  <a:srgbClr val="C9AD62"/>
                </a:solidFill>
                <a:effectLst/>
                <a:uLnTx/>
                <a:uFillTx/>
                <a:latin typeface="+mn-lt"/>
                <a:ea typeface="+mn-ea"/>
                <a:cs typeface="+mn-cs"/>
              </a:rPr>
              <a:t>PEOP</a:t>
            </a:r>
            <a:r>
              <a:rPr kumimoji="0" lang="en-US" sz="1000" b="1" i="0" u="none" strike="noStrike" kern="1200" spc="0" normalizeH="0" baseline="0" noProof="0" dirty="0">
                <a:ln>
                  <a:noFill/>
                </a:ln>
                <a:solidFill>
                  <a:srgbClr val="CAAD62"/>
                </a:solidFill>
                <a:effectLst/>
                <a:uLnTx/>
                <a:uFillTx/>
                <a:latin typeface="+mn-lt"/>
                <a:ea typeface="+mn-ea"/>
                <a:cs typeface="+mn-cs"/>
              </a:rPr>
              <a:t>LE          PRECISION          </a:t>
            </a:r>
            <a:r>
              <a:rPr lang="en-US" sz="1000" b="1" dirty="0">
                <a:solidFill>
                  <a:srgbClr val="CAAD62"/>
                </a:solidFill>
              </a:rPr>
              <a:t>P</a:t>
            </a:r>
            <a:r>
              <a:rPr kumimoji="0" lang="en-US" sz="1000" b="1" i="0" u="none" strike="noStrike" kern="1200" spc="0" normalizeH="0" baseline="0" noProof="0" dirty="0">
                <a:ln>
                  <a:noFill/>
                </a:ln>
                <a:solidFill>
                  <a:srgbClr val="CAAD62"/>
                </a:solidFill>
                <a:effectLst/>
                <a:uLnTx/>
                <a:uFillTx/>
                <a:latin typeface="+mn-lt"/>
                <a:ea typeface="+mn-ea"/>
                <a:cs typeface="+mn-cs"/>
              </a:rPr>
              <a:t>OSTURE          PARTNERSHIPS</a:t>
            </a:r>
            <a:endParaRPr lang="en-US" sz="1000" dirty="0">
              <a:solidFill>
                <a:srgbClr val="CAAD62"/>
              </a:solidFill>
            </a:endParaRPr>
          </a:p>
        </p:txBody>
      </p:sp>
      <p:sp>
        <p:nvSpPr>
          <p:cNvPr id="14" name="Star: 5 Points 13">
            <a:extLst>
              <a:ext uri="{FF2B5EF4-FFF2-40B4-BE49-F238E27FC236}">
                <a16:creationId xmlns:a16="http://schemas.microsoft.com/office/drawing/2014/main" id="{61C61F89-00E2-3229-1C56-9A12D1542310}"/>
              </a:ext>
            </a:extLst>
          </p:cNvPr>
          <p:cNvSpPr>
            <a:spLocks noGrp="1" noRot="1" noMove="1" noResize="1" noEditPoints="1" noAdjustHandles="1" noChangeArrowheads="1" noChangeShapeType="1"/>
          </p:cNvSpPr>
          <p:nvPr userDrawn="1"/>
        </p:nvSpPr>
        <p:spPr>
          <a:xfrm>
            <a:off x="867033" y="7504474"/>
            <a:ext cx="135925" cy="135925"/>
          </a:xfrm>
          <a:prstGeom prst="star5">
            <a:avLst/>
          </a:prstGeom>
          <a:solidFill>
            <a:srgbClr val="C9AD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Star: 5 Points 14">
            <a:extLst>
              <a:ext uri="{FF2B5EF4-FFF2-40B4-BE49-F238E27FC236}">
                <a16:creationId xmlns:a16="http://schemas.microsoft.com/office/drawing/2014/main" id="{D2E1A33B-2F09-4F3C-B63A-0F1ED8E71296}"/>
              </a:ext>
            </a:extLst>
          </p:cNvPr>
          <p:cNvSpPr>
            <a:spLocks noGrp="1" noRot="1" noMove="1" noResize="1" noEditPoints="1" noAdjustHandles="1" noChangeArrowheads="1" noChangeShapeType="1"/>
          </p:cNvSpPr>
          <p:nvPr userDrawn="1"/>
        </p:nvSpPr>
        <p:spPr>
          <a:xfrm>
            <a:off x="1908674" y="7504474"/>
            <a:ext cx="135925" cy="135925"/>
          </a:xfrm>
          <a:prstGeom prst="star5">
            <a:avLst/>
          </a:prstGeom>
          <a:solidFill>
            <a:srgbClr val="C9AD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Star: 5 Points 15">
            <a:extLst>
              <a:ext uri="{FF2B5EF4-FFF2-40B4-BE49-F238E27FC236}">
                <a16:creationId xmlns:a16="http://schemas.microsoft.com/office/drawing/2014/main" id="{85DB4E38-A733-D47C-76B9-6ACBAB05BFD2}"/>
              </a:ext>
            </a:extLst>
          </p:cNvPr>
          <p:cNvSpPr>
            <a:spLocks noGrp="1" noRot="1" noMove="1" noResize="1" noEditPoints="1" noAdjustHandles="1" noChangeArrowheads="1" noChangeShapeType="1"/>
          </p:cNvSpPr>
          <p:nvPr userDrawn="1"/>
        </p:nvSpPr>
        <p:spPr>
          <a:xfrm>
            <a:off x="2866394" y="7504474"/>
            <a:ext cx="135925" cy="135925"/>
          </a:xfrm>
          <a:prstGeom prst="star5">
            <a:avLst/>
          </a:prstGeom>
          <a:solidFill>
            <a:srgbClr val="C9AD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220602920"/>
      </p:ext>
    </p:extLst>
  </p:cSld>
  <p:clrMap bg1="lt1" tx1="dk1" bg2="lt2" tx2="dk2" accent1="accent1" accent2="accent2" accent3="accent3" accent4="accent4" accent5="accent5" accent6="accent6" hlink="hlink" folHlink="folHlink"/>
  <p:sldLayoutIdLst>
    <p:sldLayoutId id="2147483679" r:id="rId1"/>
    <p:sldLayoutId id="2147483698" r:id="rId2"/>
  </p:sldLayoutIdLst>
  <p:hf hdr="0" ftr="0" dt="0"/>
  <p:txStyles>
    <p:titleStyle>
      <a:lvl1pPr algn="ctr" defTabSz="1036317" rtl="0" eaLnBrk="1" latinLnBrk="0" hangingPunct="1">
        <a:lnSpc>
          <a:spcPct val="100000"/>
        </a:lnSpc>
        <a:spcBef>
          <a:spcPct val="0"/>
        </a:spcBef>
        <a:buNone/>
        <a:defRPr sz="2720" b="1" kern="1200">
          <a:solidFill>
            <a:schemeClr val="accent5">
              <a:lumMod val="50000"/>
            </a:schemeClr>
          </a:solidFill>
          <a:latin typeface="+mj-lt"/>
          <a:ea typeface="+mj-ea"/>
          <a:cs typeface="+mj-cs"/>
        </a:defRPr>
      </a:lvl1pPr>
    </p:titleStyle>
    <p:bodyStyle>
      <a:lvl1pPr marL="259079" indent="-259079" algn="l" defTabSz="1036317" rtl="0" eaLnBrk="1" latinLnBrk="0" hangingPunct="1">
        <a:lnSpc>
          <a:spcPct val="90000"/>
        </a:lnSpc>
        <a:spcBef>
          <a:spcPts val="1360"/>
        </a:spcBef>
        <a:spcAft>
          <a:spcPts val="0"/>
        </a:spcAft>
        <a:buFont typeface="Arial" panose="020B0604020202020204" pitchFamily="34" charset="0"/>
        <a:buChar char="•"/>
        <a:defRPr sz="2720" kern="1200">
          <a:solidFill>
            <a:schemeClr val="tx1"/>
          </a:solidFill>
          <a:latin typeface="+mn-lt"/>
          <a:ea typeface="+mn-ea"/>
          <a:cs typeface="+mn-cs"/>
        </a:defRPr>
      </a:lvl1pPr>
      <a:lvl2pPr marL="777238" indent="-259079" algn="l" defTabSz="1036317" rtl="0" eaLnBrk="1" latinLnBrk="0" hangingPunct="1">
        <a:lnSpc>
          <a:spcPct val="90000"/>
        </a:lnSpc>
        <a:spcBef>
          <a:spcPts val="680"/>
        </a:spcBef>
        <a:spcAft>
          <a:spcPts val="0"/>
        </a:spcAft>
        <a:buFont typeface="Arial" panose="020B0604020202020204" pitchFamily="34" charset="0"/>
        <a:buChar char="–"/>
        <a:defRPr sz="2720" kern="1200">
          <a:solidFill>
            <a:schemeClr val="tx1"/>
          </a:solidFill>
          <a:latin typeface="+mn-lt"/>
          <a:ea typeface="+mn-ea"/>
          <a:cs typeface="+mn-cs"/>
        </a:defRPr>
      </a:lvl2pPr>
      <a:lvl3pPr marL="1295396" indent="-259079" algn="l" defTabSz="1036317" rtl="0" eaLnBrk="1" latinLnBrk="0" hangingPunct="1">
        <a:lnSpc>
          <a:spcPct val="90000"/>
        </a:lnSpc>
        <a:spcBef>
          <a:spcPts val="680"/>
        </a:spcBef>
        <a:spcAft>
          <a:spcPts val="0"/>
        </a:spcAft>
        <a:buFont typeface="Arial" panose="020B0604020202020204" pitchFamily="34" charset="0"/>
        <a:buChar char="•"/>
        <a:defRPr sz="2267" kern="1200">
          <a:solidFill>
            <a:schemeClr val="tx1"/>
          </a:solidFill>
          <a:latin typeface="+mn-lt"/>
          <a:ea typeface="+mn-ea"/>
          <a:cs typeface="+mn-cs"/>
        </a:defRPr>
      </a:lvl3pPr>
      <a:lvl4pPr marL="1813555" indent="-259079" algn="l" defTabSz="1036317" rtl="0" eaLnBrk="1" latinLnBrk="0" hangingPunct="1">
        <a:lnSpc>
          <a:spcPct val="90000"/>
        </a:lnSpc>
        <a:spcBef>
          <a:spcPts val="680"/>
        </a:spcBef>
        <a:spcAft>
          <a:spcPts val="0"/>
        </a:spcAft>
        <a:buFont typeface="Arial" panose="020B0604020202020204" pitchFamily="34" charset="0"/>
        <a:buChar char="–"/>
        <a:defRPr sz="2267" kern="1200">
          <a:solidFill>
            <a:schemeClr val="tx1"/>
          </a:solidFill>
          <a:latin typeface="+mn-lt"/>
          <a:ea typeface="+mn-ea"/>
          <a:cs typeface="+mn-cs"/>
        </a:defRPr>
      </a:lvl4pPr>
      <a:lvl5pPr marL="2331713" indent="-259079" algn="l" defTabSz="1036317" rtl="0" eaLnBrk="1" latinLnBrk="0" hangingPunct="1">
        <a:lnSpc>
          <a:spcPct val="90000"/>
        </a:lnSpc>
        <a:spcBef>
          <a:spcPts val="680"/>
        </a:spcBef>
        <a:spcAft>
          <a:spcPts val="0"/>
        </a:spcAft>
        <a:buFont typeface="Arial" panose="020B0604020202020204" pitchFamily="34" charset="0"/>
        <a:buChar char="•"/>
        <a:defRPr sz="1813" kern="1200">
          <a:solidFill>
            <a:schemeClr val="tx1"/>
          </a:solidFill>
          <a:latin typeface="+mn-lt"/>
          <a:ea typeface="+mn-ea"/>
          <a:cs typeface="+mn-cs"/>
        </a:defRPr>
      </a:lvl5pPr>
      <a:lvl6pPr marL="2849872"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8030"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189"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347"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317" rtl="0" eaLnBrk="1" latinLnBrk="0" hangingPunct="1">
        <a:defRPr sz="2040" kern="1200">
          <a:solidFill>
            <a:schemeClr val="tx1"/>
          </a:solidFill>
          <a:latin typeface="+mn-lt"/>
          <a:ea typeface="+mn-ea"/>
          <a:cs typeface="+mn-cs"/>
        </a:defRPr>
      </a:lvl1pPr>
      <a:lvl2pPr marL="518158" algn="l" defTabSz="1036317" rtl="0" eaLnBrk="1" latinLnBrk="0" hangingPunct="1">
        <a:defRPr sz="2040" kern="1200">
          <a:solidFill>
            <a:schemeClr val="tx1"/>
          </a:solidFill>
          <a:latin typeface="+mn-lt"/>
          <a:ea typeface="+mn-ea"/>
          <a:cs typeface="+mn-cs"/>
        </a:defRPr>
      </a:lvl2pPr>
      <a:lvl3pPr marL="1036317" algn="l" defTabSz="1036317" rtl="0" eaLnBrk="1" latinLnBrk="0" hangingPunct="1">
        <a:defRPr sz="2040" kern="1200">
          <a:solidFill>
            <a:schemeClr val="tx1"/>
          </a:solidFill>
          <a:latin typeface="+mn-lt"/>
          <a:ea typeface="+mn-ea"/>
          <a:cs typeface="+mn-cs"/>
        </a:defRPr>
      </a:lvl3pPr>
      <a:lvl4pPr marL="1554475" algn="l" defTabSz="1036317" rtl="0" eaLnBrk="1" latinLnBrk="0" hangingPunct="1">
        <a:defRPr sz="2040" kern="1200">
          <a:solidFill>
            <a:schemeClr val="tx1"/>
          </a:solidFill>
          <a:latin typeface="+mn-lt"/>
          <a:ea typeface="+mn-ea"/>
          <a:cs typeface="+mn-cs"/>
        </a:defRPr>
      </a:lvl4pPr>
      <a:lvl5pPr marL="2072634" algn="l" defTabSz="1036317" rtl="0" eaLnBrk="1" latinLnBrk="0" hangingPunct="1">
        <a:defRPr sz="2040" kern="1200">
          <a:solidFill>
            <a:schemeClr val="tx1"/>
          </a:solidFill>
          <a:latin typeface="+mn-lt"/>
          <a:ea typeface="+mn-ea"/>
          <a:cs typeface="+mn-cs"/>
        </a:defRPr>
      </a:lvl5pPr>
      <a:lvl6pPr marL="2590792" algn="l" defTabSz="1036317" rtl="0" eaLnBrk="1" latinLnBrk="0" hangingPunct="1">
        <a:defRPr sz="2040" kern="1200">
          <a:solidFill>
            <a:schemeClr val="tx1"/>
          </a:solidFill>
          <a:latin typeface="+mn-lt"/>
          <a:ea typeface="+mn-ea"/>
          <a:cs typeface="+mn-cs"/>
        </a:defRPr>
      </a:lvl6pPr>
      <a:lvl7pPr marL="3108951" algn="l" defTabSz="1036317" rtl="0" eaLnBrk="1" latinLnBrk="0" hangingPunct="1">
        <a:defRPr sz="2040" kern="1200">
          <a:solidFill>
            <a:schemeClr val="tx1"/>
          </a:solidFill>
          <a:latin typeface="+mn-lt"/>
          <a:ea typeface="+mn-ea"/>
          <a:cs typeface="+mn-cs"/>
        </a:defRPr>
      </a:lvl7pPr>
      <a:lvl8pPr marL="3627109" algn="l" defTabSz="1036317" rtl="0" eaLnBrk="1" latinLnBrk="0" hangingPunct="1">
        <a:defRPr sz="2040" kern="1200">
          <a:solidFill>
            <a:schemeClr val="tx1"/>
          </a:solidFill>
          <a:latin typeface="+mn-lt"/>
          <a:ea typeface="+mn-ea"/>
          <a:cs typeface="+mn-cs"/>
        </a:defRPr>
      </a:lvl8pPr>
      <a:lvl9pPr marL="4145268" algn="l" defTabSz="1036317" rtl="0" eaLnBrk="1" latinLnBrk="0" hangingPunct="1">
        <a:defRPr sz="204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48" userDrawn="1">
          <p15:clr>
            <a:srgbClr val="F26B43"/>
          </p15:clr>
        </p15:guide>
        <p15:guide id="2" pos="3264"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8576438"/>
      </p:ext>
    </p:extLst>
  </p:cSld>
  <p:clrMap bg1="lt1" tx1="dk1" bg2="lt2" tx2="dk2" accent1="accent1" accent2="accent2" accent3="accent3" accent4="accent4" accent5="accent5" accent6="accent6" hlink="hlink" folHlink="folHlink"/>
  <p:sldLayoutIdLst>
    <p:sldLayoutId id="2147483686" r:id="rId1"/>
  </p:sldLayoutIdLst>
  <p:hf hdr="0" ftr="0" dt="0"/>
  <p:txStyles>
    <p:titleStyle>
      <a:lvl1pPr algn="ctr" defTabSz="1036317" rtl="0" eaLnBrk="1" latinLnBrk="0" hangingPunct="1">
        <a:lnSpc>
          <a:spcPct val="100000"/>
        </a:lnSpc>
        <a:spcBef>
          <a:spcPct val="0"/>
        </a:spcBef>
        <a:buNone/>
        <a:defRPr sz="2720" b="1" kern="1200">
          <a:solidFill>
            <a:schemeClr val="accent5">
              <a:lumMod val="50000"/>
            </a:schemeClr>
          </a:solidFill>
          <a:latin typeface="+mj-lt"/>
          <a:ea typeface="+mj-ea"/>
          <a:cs typeface="+mj-cs"/>
        </a:defRPr>
      </a:lvl1pPr>
    </p:titleStyle>
    <p:bodyStyle>
      <a:lvl1pPr marL="259079" indent="-259079" algn="l" defTabSz="1036317" rtl="0" eaLnBrk="1" latinLnBrk="0" hangingPunct="1">
        <a:lnSpc>
          <a:spcPct val="90000"/>
        </a:lnSpc>
        <a:spcBef>
          <a:spcPts val="1360"/>
        </a:spcBef>
        <a:spcAft>
          <a:spcPts val="0"/>
        </a:spcAft>
        <a:buFont typeface="Arial" panose="020B0604020202020204" pitchFamily="34" charset="0"/>
        <a:buChar char="•"/>
        <a:defRPr sz="2720" kern="1200">
          <a:solidFill>
            <a:schemeClr val="tx1"/>
          </a:solidFill>
          <a:latin typeface="+mn-lt"/>
          <a:ea typeface="+mn-ea"/>
          <a:cs typeface="+mn-cs"/>
        </a:defRPr>
      </a:lvl1pPr>
      <a:lvl2pPr marL="777238" indent="-259079" algn="l" defTabSz="1036317" rtl="0" eaLnBrk="1" latinLnBrk="0" hangingPunct="1">
        <a:lnSpc>
          <a:spcPct val="90000"/>
        </a:lnSpc>
        <a:spcBef>
          <a:spcPts val="680"/>
        </a:spcBef>
        <a:spcAft>
          <a:spcPts val="0"/>
        </a:spcAft>
        <a:buFont typeface="Arial" panose="020B0604020202020204" pitchFamily="34" charset="0"/>
        <a:buChar char="–"/>
        <a:defRPr sz="2720" kern="1200">
          <a:solidFill>
            <a:schemeClr val="tx1"/>
          </a:solidFill>
          <a:latin typeface="+mn-lt"/>
          <a:ea typeface="+mn-ea"/>
          <a:cs typeface="+mn-cs"/>
        </a:defRPr>
      </a:lvl2pPr>
      <a:lvl3pPr marL="1295396" indent="-259079" algn="l" defTabSz="1036317" rtl="0" eaLnBrk="1" latinLnBrk="0" hangingPunct="1">
        <a:lnSpc>
          <a:spcPct val="90000"/>
        </a:lnSpc>
        <a:spcBef>
          <a:spcPts val="680"/>
        </a:spcBef>
        <a:spcAft>
          <a:spcPts val="0"/>
        </a:spcAft>
        <a:buFont typeface="Arial" panose="020B0604020202020204" pitchFamily="34" charset="0"/>
        <a:buChar char="•"/>
        <a:defRPr sz="2267" kern="1200">
          <a:solidFill>
            <a:schemeClr val="tx1"/>
          </a:solidFill>
          <a:latin typeface="+mn-lt"/>
          <a:ea typeface="+mn-ea"/>
          <a:cs typeface="+mn-cs"/>
        </a:defRPr>
      </a:lvl3pPr>
      <a:lvl4pPr marL="1813555" indent="-259079" algn="l" defTabSz="1036317" rtl="0" eaLnBrk="1" latinLnBrk="0" hangingPunct="1">
        <a:lnSpc>
          <a:spcPct val="90000"/>
        </a:lnSpc>
        <a:spcBef>
          <a:spcPts val="680"/>
        </a:spcBef>
        <a:spcAft>
          <a:spcPts val="0"/>
        </a:spcAft>
        <a:buFont typeface="Arial" panose="020B0604020202020204" pitchFamily="34" charset="0"/>
        <a:buChar char="–"/>
        <a:defRPr sz="2267" kern="1200">
          <a:solidFill>
            <a:schemeClr val="tx1"/>
          </a:solidFill>
          <a:latin typeface="+mn-lt"/>
          <a:ea typeface="+mn-ea"/>
          <a:cs typeface="+mn-cs"/>
        </a:defRPr>
      </a:lvl4pPr>
      <a:lvl5pPr marL="2331713" indent="-259079" algn="l" defTabSz="1036317" rtl="0" eaLnBrk="1" latinLnBrk="0" hangingPunct="1">
        <a:lnSpc>
          <a:spcPct val="90000"/>
        </a:lnSpc>
        <a:spcBef>
          <a:spcPts val="680"/>
        </a:spcBef>
        <a:spcAft>
          <a:spcPts val="0"/>
        </a:spcAft>
        <a:buFont typeface="Arial" panose="020B0604020202020204" pitchFamily="34" charset="0"/>
        <a:buChar char="•"/>
        <a:defRPr sz="1813" kern="1200">
          <a:solidFill>
            <a:schemeClr val="tx1"/>
          </a:solidFill>
          <a:latin typeface="+mn-lt"/>
          <a:ea typeface="+mn-ea"/>
          <a:cs typeface="+mn-cs"/>
        </a:defRPr>
      </a:lvl5pPr>
      <a:lvl6pPr marL="2849872"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8030"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189"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347"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317" rtl="0" eaLnBrk="1" latinLnBrk="0" hangingPunct="1">
        <a:defRPr sz="2040" kern="1200">
          <a:solidFill>
            <a:schemeClr val="tx1"/>
          </a:solidFill>
          <a:latin typeface="+mn-lt"/>
          <a:ea typeface="+mn-ea"/>
          <a:cs typeface="+mn-cs"/>
        </a:defRPr>
      </a:lvl1pPr>
      <a:lvl2pPr marL="518158" algn="l" defTabSz="1036317" rtl="0" eaLnBrk="1" latinLnBrk="0" hangingPunct="1">
        <a:defRPr sz="2040" kern="1200">
          <a:solidFill>
            <a:schemeClr val="tx1"/>
          </a:solidFill>
          <a:latin typeface="+mn-lt"/>
          <a:ea typeface="+mn-ea"/>
          <a:cs typeface="+mn-cs"/>
        </a:defRPr>
      </a:lvl2pPr>
      <a:lvl3pPr marL="1036317" algn="l" defTabSz="1036317" rtl="0" eaLnBrk="1" latinLnBrk="0" hangingPunct="1">
        <a:defRPr sz="2040" kern="1200">
          <a:solidFill>
            <a:schemeClr val="tx1"/>
          </a:solidFill>
          <a:latin typeface="+mn-lt"/>
          <a:ea typeface="+mn-ea"/>
          <a:cs typeface="+mn-cs"/>
        </a:defRPr>
      </a:lvl3pPr>
      <a:lvl4pPr marL="1554475" algn="l" defTabSz="1036317" rtl="0" eaLnBrk="1" latinLnBrk="0" hangingPunct="1">
        <a:defRPr sz="2040" kern="1200">
          <a:solidFill>
            <a:schemeClr val="tx1"/>
          </a:solidFill>
          <a:latin typeface="+mn-lt"/>
          <a:ea typeface="+mn-ea"/>
          <a:cs typeface="+mn-cs"/>
        </a:defRPr>
      </a:lvl4pPr>
      <a:lvl5pPr marL="2072634" algn="l" defTabSz="1036317" rtl="0" eaLnBrk="1" latinLnBrk="0" hangingPunct="1">
        <a:defRPr sz="2040" kern="1200">
          <a:solidFill>
            <a:schemeClr val="tx1"/>
          </a:solidFill>
          <a:latin typeface="+mn-lt"/>
          <a:ea typeface="+mn-ea"/>
          <a:cs typeface="+mn-cs"/>
        </a:defRPr>
      </a:lvl5pPr>
      <a:lvl6pPr marL="2590792" algn="l" defTabSz="1036317" rtl="0" eaLnBrk="1" latinLnBrk="0" hangingPunct="1">
        <a:defRPr sz="2040" kern="1200">
          <a:solidFill>
            <a:schemeClr val="tx1"/>
          </a:solidFill>
          <a:latin typeface="+mn-lt"/>
          <a:ea typeface="+mn-ea"/>
          <a:cs typeface="+mn-cs"/>
        </a:defRPr>
      </a:lvl6pPr>
      <a:lvl7pPr marL="3108951" algn="l" defTabSz="1036317" rtl="0" eaLnBrk="1" latinLnBrk="0" hangingPunct="1">
        <a:defRPr sz="2040" kern="1200">
          <a:solidFill>
            <a:schemeClr val="tx1"/>
          </a:solidFill>
          <a:latin typeface="+mn-lt"/>
          <a:ea typeface="+mn-ea"/>
          <a:cs typeface="+mn-cs"/>
        </a:defRPr>
      </a:lvl7pPr>
      <a:lvl8pPr marL="3627109" algn="l" defTabSz="1036317" rtl="0" eaLnBrk="1" latinLnBrk="0" hangingPunct="1">
        <a:defRPr sz="2040" kern="1200">
          <a:solidFill>
            <a:schemeClr val="tx1"/>
          </a:solidFill>
          <a:latin typeface="+mn-lt"/>
          <a:ea typeface="+mn-ea"/>
          <a:cs typeface="+mn-cs"/>
        </a:defRPr>
      </a:lvl8pPr>
      <a:lvl9pPr marL="4145268" algn="l" defTabSz="1036317" rtl="0" eaLnBrk="1" latinLnBrk="0" hangingPunct="1">
        <a:defRPr sz="204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26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hyperlink" Target="mailto:delivery@dla.mil" TargetMode="External"/><Relationship Id="rId4" Type="http://schemas.openxmlformats.org/officeDocument/2006/relationships/image" Target="../media/image23.png"/><Relationship Id="rId9" Type="http://schemas.openxmlformats.org/officeDocument/2006/relationships/image" Target="../media/image2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jpg"/></Relationships>
</file>

<file path=ppt/slides/_rels/slide1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4.xml"/><Relationship Id="rId6" Type="http://schemas.openxmlformats.org/officeDocument/2006/relationships/image" Target="../media/image40.png"/><Relationship Id="rId11" Type="http://schemas.openxmlformats.org/officeDocument/2006/relationships/hyperlink" Target="http://quicksearch.dla.mil/" TargetMode="External"/><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1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38.png"/><Relationship Id="rId7" Type="http://schemas.openxmlformats.org/officeDocument/2006/relationships/image" Target="../media/image47.jpg"/><Relationship Id="rId12" Type="http://schemas.openxmlformats.org/officeDocument/2006/relationships/hyperlink" Target="https://www.dla.mil/HQ/LogisticsOperations/P%20ackaging/PackFAQs/ESDS/" TargetMode="External"/><Relationship Id="rId2" Type="http://schemas.openxmlformats.org/officeDocument/2006/relationships/image" Target="../media/image37.png"/><Relationship Id="rId1" Type="http://schemas.openxmlformats.org/officeDocument/2006/relationships/slideLayout" Target="../slideLayouts/slideLayout4.xml"/><Relationship Id="rId6" Type="http://schemas.openxmlformats.org/officeDocument/2006/relationships/image" Target="../media/image46.jp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36.png"/><Relationship Id="rId9" Type="http://schemas.openxmlformats.org/officeDocument/2006/relationships/image" Target="../media/image49.png"/></Relationships>
</file>

<file path=ppt/slides/_rels/slide1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image" Target="../media/image54.jpg"/><Relationship Id="rId1" Type="http://schemas.openxmlformats.org/officeDocument/2006/relationships/slideLayout" Target="../slideLayouts/slideLayout4.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4.xml"/><Relationship Id="rId4" Type="http://schemas.openxmlformats.org/officeDocument/2006/relationships/image" Target="../media/image57.jpeg"/></Relationships>
</file>

<file path=ppt/slides/_rels/slide2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jpeg"/><Relationship Id="rId7" Type="http://schemas.openxmlformats.org/officeDocument/2006/relationships/image" Target="../media/image62.png"/><Relationship Id="rId2" Type="http://schemas.openxmlformats.org/officeDocument/2006/relationships/hyperlink" Target="http://aaq.auburn.edu/node/276" TargetMode="External"/><Relationship Id="rId1" Type="http://schemas.openxmlformats.org/officeDocument/2006/relationships/slideLayout" Target="../slideLayouts/slideLayout4.xml"/><Relationship Id="rId6" Type="http://schemas.openxmlformats.org/officeDocument/2006/relationships/image" Target="../media/image61.jpg"/><Relationship Id="rId5" Type="http://schemas.openxmlformats.org/officeDocument/2006/relationships/image" Target="../media/image60.jpeg"/><Relationship Id="rId4" Type="http://schemas.openxmlformats.org/officeDocument/2006/relationships/image" Target="../media/image59.jpeg"/><Relationship Id="rId9" Type="http://schemas.openxmlformats.org/officeDocument/2006/relationships/image" Target="../media/image64.jpg"/></Relationships>
</file>

<file path=ppt/slides/_rels/slide25.xml.rels><?xml version="1.0" encoding="UTF-8" standalone="yes"?>
<Relationships xmlns="http://schemas.openxmlformats.org/package/2006/relationships"><Relationship Id="rId8" Type="http://schemas.openxmlformats.org/officeDocument/2006/relationships/hyperlink" Target="https://www.dla.mil/Logistics-Operations/Packaging/" TargetMode="External"/><Relationship Id="rId3" Type="http://schemas.openxmlformats.org/officeDocument/2006/relationships/hyperlink" Target="http://quicksearch.dla.mil/" TargetMode="External"/><Relationship Id="rId7" Type="http://schemas.openxmlformats.org/officeDocument/2006/relationships/hyperlink" Target="https://niphle.com/" TargetMode="External"/><Relationship Id="rId2" Type="http://schemas.openxmlformats.org/officeDocument/2006/relationships/hyperlink" Target="http://www.thomasnet.com/prodsearch.html?cov=NA&amp;which=prod&amp;what=Military%2BPackaging%2Bhouses&amp;navsec=search" TargetMode="External"/><Relationship Id="rId1" Type="http://schemas.openxmlformats.org/officeDocument/2006/relationships/slideLayout" Target="../slideLayouts/slideLayout4.xml"/><Relationship Id="rId6" Type="http://schemas.openxmlformats.org/officeDocument/2006/relationships/hyperlink" Target="https://www.jedec.org/" TargetMode="External"/><Relationship Id="rId5" Type="http://schemas.openxmlformats.org/officeDocument/2006/relationships/hyperlink" Target="https://aptac.org/" TargetMode="External"/><Relationship Id="rId10" Type="http://schemas.openxmlformats.org/officeDocument/2006/relationships/image" Target="../media/image66.svg"/><Relationship Id="rId4" Type="http://schemas.openxmlformats.org/officeDocument/2006/relationships/hyperlink" Target="https://www.alsc.org/WPM_summary_mod.htm" TargetMode="External"/><Relationship Id="rId9" Type="http://schemas.openxmlformats.org/officeDocument/2006/relationships/image" Target="../media/image6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0.jpe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2.xml"/><Relationship Id="rId7" Type="http://schemas.openxmlformats.org/officeDocument/2006/relationships/image" Target="../media/image11.pn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AE4037-1649-947C-3DF4-25B423B88B98}"/>
              </a:ext>
            </a:extLst>
          </p:cNvPr>
          <p:cNvSpPr>
            <a:spLocks noGrp="1"/>
          </p:cNvSpPr>
          <p:nvPr>
            <p:ph type="sldNum" sz="quarter" idx="12"/>
          </p:nvPr>
        </p:nvSpPr>
        <p:spPr/>
        <p:txBody>
          <a:bodyPr/>
          <a:lstStyle/>
          <a:p>
            <a:fld id="{C1305D4F-14F8-40F5-86C0-9E3EF6F96AEC}" type="slidenum">
              <a:rPr lang="en-US" smtClean="0"/>
              <a:t>1</a:t>
            </a:fld>
            <a:endParaRPr lang="en-US"/>
          </a:p>
        </p:txBody>
      </p:sp>
      <p:sp>
        <p:nvSpPr>
          <p:cNvPr id="5" name="Title 1">
            <a:extLst>
              <a:ext uri="{FF2B5EF4-FFF2-40B4-BE49-F238E27FC236}">
                <a16:creationId xmlns:a16="http://schemas.microsoft.com/office/drawing/2014/main" id="{C38C7EE0-97CA-E418-29BA-BB8AF0BE15F6}"/>
              </a:ext>
            </a:extLst>
          </p:cNvPr>
          <p:cNvSpPr txBox="1">
            <a:spLocks/>
          </p:cNvSpPr>
          <p:nvPr/>
        </p:nvSpPr>
        <p:spPr>
          <a:xfrm>
            <a:off x="501795" y="1634744"/>
            <a:ext cx="3286849" cy="653826"/>
          </a:xfrm>
          <a:prstGeom prst="rect">
            <a:avLst/>
          </a:prstGeom>
          <a:noFill/>
          <a:effectLst/>
        </p:spPr>
        <p:txBody>
          <a:bodyPr lIns="91440" tIns="45720" rIns="91440" bIns="4572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2400" b="1" dirty="0">
                <a:latin typeface="+mj-lt"/>
                <a:cs typeface="Arial"/>
              </a:rPr>
              <a:t>Packaging Overview​</a:t>
            </a:r>
          </a:p>
        </p:txBody>
      </p:sp>
      <p:sp>
        <p:nvSpPr>
          <p:cNvPr id="6" name="TextBox 4">
            <a:extLst>
              <a:ext uri="{FF2B5EF4-FFF2-40B4-BE49-F238E27FC236}">
                <a16:creationId xmlns:a16="http://schemas.microsoft.com/office/drawing/2014/main" id="{505E9E10-2580-A1DE-A321-EF1A2B852E7E}"/>
              </a:ext>
            </a:extLst>
          </p:cNvPr>
          <p:cNvSpPr txBox="1"/>
          <p:nvPr/>
        </p:nvSpPr>
        <p:spPr>
          <a:xfrm>
            <a:off x="501795" y="2475383"/>
            <a:ext cx="3420926" cy="523220"/>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latin typeface="+mj-lt"/>
              </a:rPr>
              <a:t>Maria Kreml, Packaging Specialist​</a:t>
            </a:r>
          </a:p>
          <a:p>
            <a:r>
              <a:rPr lang="en-US" sz="1400" b="1" dirty="0">
                <a:latin typeface="+mj-lt"/>
              </a:rPr>
              <a:t>November 5, 2024</a:t>
            </a:r>
            <a:endParaRPr lang="en-US" sz="1400" dirty="0">
              <a:latin typeface="+mj-lt"/>
            </a:endParaRPr>
          </a:p>
        </p:txBody>
      </p:sp>
    </p:spTree>
    <p:extLst>
      <p:ext uri="{BB962C8B-B14F-4D97-AF65-F5344CB8AC3E}">
        <p14:creationId xmlns:p14="http://schemas.microsoft.com/office/powerpoint/2010/main" val="2884141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pattFill prst="pct50">
          <a:fgClr>
            <a:schemeClr val="accent4">
              <a:lumMod val="75000"/>
            </a:schemeClr>
          </a:fgClr>
          <a:bgClr>
            <a:schemeClr val="bg1"/>
          </a:bgClr>
        </a:patt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2DFB3E-09FA-BD51-E18F-0F284C46ED49}"/>
              </a:ext>
            </a:extLst>
          </p:cNvPr>
          <p:cNvSpPr>
            <a:spLocks noGrp="1"/>
          </p:cNvSpPr>
          <p:nvPr>
            <p:ph type="body" sz="quarter" idx="10"/>
          </p:nvPr>
        </p:nvSpPr>
        <p:spPr/>
        <p:txBody>
          <a:bodyPr/>
          <a:lstStyle/>
          <a:p>
            <a:r>
              <a:rPr lang="en-US" dirty="0"/>
              <a:t>TKO Seminar</a:t>
            </a:r>
          </a:p>
        </p:txBody>
      </p:sp>
      <p:sp>
        <p:nvSpPr>
          <p:cNvPr id="3" name="Title 2">
            <a:extLst>
              <a:ext uri="{FF2B5EF4-FFF2-40B4-BE49-F238E27FC236}">
                <a16:creationId xmlns:a16="http://schemas.microsoft.com/office/drawing/2014/main" id="{8ED676C8-67B6-3962-B3F8-B75E7D53213A}"/>
              </a:ext>
            </a:extLst>
          </p:cNvPr>
          <p:cNvSpPr>
            <a:spLocks noGrp="1"/>
          </p:cNvSpPr>
          <p:nvPr>
            <p:ph type="title"/>
          </p:nvPr>
        </p:nvSpPr>
        <p:spPr/>
        <p:txBody>
          <a:bodyPr/>
          <a:lstStyle/>
          <a:p>
            <a:r>
              <a:rPr lang="en-US" dirty="0">
                <a:latin typeface="Raleway Black" pitchFamily="2" charset="0"/>
              </a:rPr>
              <a:t>Packaging Overview</a:t>
            </a:r>
          </a:p>
        </p:txBody>
      </p:sp>
      <p:sp>
        <p:nvSpPr>
          <p:cNvPr id="4" name="Slide Number Placeholder 3">
            <a:extLst>
              <a:ext uri="{FF2B5EF4-FFF2-40B4-BE49-F238E27FC236}">
                <a16:creationId xmlns:a16="http://schemas.microsoft.com/office/drawing/2014/main" id="{B88270CE-6828-C26D-8CC5-B834AC11BC15}"/>
              </a:ext>
            </a:extLst>
          </p:cNvPr>
          <p:cNvSpPr>
            <a:spLocks noGrp="1"/>
          </p:cNvSpPr>
          <p:nvPr>
            <p:ph type="sldNum" sz="quarter" idx="4"/>
          </p:nvPr>
        </p:nvSpPr>
        <p:spPr/>
        <p:txBody>
          <a:bodyPr/>
          <a:lstStyle/>
          <a:p>
            <a:r>
              <a:rPr lang="en-US" sz="1000" dirty="0"/>
              <a:t>9</a:t>
            </a:r>
            <a:r>
              <a:rPr lang="en-US" dirty="0"/>
              <a:t> of 25</a:t>
            </a:r>
          </a:p>
        </p:txBody>
      </p:sp>
      <p:graphicFrame>
        <p:nvGraphicFramePr>
          <p:cNvPr id="5" name="Diagram 4">
            <a:extLst>
              <a:ext uri="{FF2B5EF4-FFF2-40B4-BE49-F238E27FC236}">
                <a16:creationId xmlns:a16="http://schemas.microsoft.com/office/drawing/2014/main" id="{ACF6209E-EA22-AA04-6BDF-C7B487C247BC}"/>
              </a:ext>
            </a:extLst>
          </p:cNvPr>
          <p:cNvGraphicFramePr/>
          <p:nvPr>
            <p:extLst>
              <p:ext uri="{D42A27DB-BD31-4B8C-83A1-F6EECF244321}">
                <p14:modId xmlns:p14="http://schemas.microsoft.com/office/powerpoint/2010/main" val="2373156504"/>
              </p:ext>
            </p:extLst>
          </p:nvPr>
        </p:nvGraphicFramePr>
        <p:xfrm>
          <a:off x="180665" y="2106189"/>
          <a:ext cx="9746555" cy="44593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6C72ABF5-03C4-65B2-1DAC-94378B0ECAD8}"/>
              </a:ext>
            </a:extLst>
          </p:cNvPr>
          <p:cNvSpPr txBox="1"/>
          <p:nvPr/>
        </p:nvSpPr>
        <p:spPr>
          <a:xfrm>
            <a:off x="732645" y="1685498"/>
            <a:ext cx="8965976" cy="400110"/>
          </a:xfrm>
          <a:prstGeom prst="rect">
            <a:avLst/>
          </a:prstGeom>
          <a:noFill/>
        </p:spPr>
        <p:txBody>
          <a:bodyPr wrap="square" rtlCol="0">
            <a:spAutoFit/>
          </a:bodyPr>
          <a:lstStyle/>
          <a:p>
            <a:r>
              <a:rPr lang="en-US" sz="2000" b="1" dirty="0"/>
              <a:t>Examples: MIL-STD-2073-1E</a:t>
            </a:r>
            <a:r>
              <a:rPr lang="en-US" sz="2000" dirty="0"/>
              <a:t> </a:t>
            </a:r>
            <a:r>
              <a:rPr lang="en-US" sz="2000" b="1" dirty="0"/>
              <a:t>Specialized</a:t>
            </a:r>
            <a:r>
              <a:rPr lang="en-US" sz="2000" dirty="0"/>
              <a:t> </a:t>
            </a:r>
            <a:r>
              <a:rPr lang="en-US" sz="2000" b="1" dirty="0"/>
              <a:t>Method of Preservation</a:t>
            </a:r>
          </a:p>
        </p:txBody>
      </p:sp>
    </p:spTree>
    <p:extLst>
      <p:ext uri="{BB962C8B-B14F-4D97-AF65-F5344CB8AC3E}">
        <p14:creationId xmlns:p14="http://schemas.microsoft.com/office/powerpoint/2010/main" val="921377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pattFill prst="pct50">
          <a:fgClr>
            <a:schemeClr val="accent4">
              <a:lumMod val="75000"/>
            </a:schemeClr>
          </a:fgClr>
          <a:bgClr>
            <a:schemeClr val="bg1"/>
          </a:bgClr>
        </a:patt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2DFB3E-09FA-BD51-E18F-0F284C46ED49}"/>
              </a:ext>
            </a:extLst>
          </p:cNvPr>
          <p:cNvSpPr>
            <a:spLocks noGrp="1"/>
          </p:cNvSpPr>
          <p:nvPr>
            <p:ph type="body" sz="quarter" idx="10"/>
          </p:nvPr>
        </p:nvSpPr>
        <p:spPr/>
        <p:txBody>
          <a:bodyPr/>
          <a:lstStyle/>
          <a:p>
            <a:r>
              <a:rPr lang="en-US" dirty="0"/>
              <a:t>TKO Seminar</a:t>
            </a:r>
          </a:p>
        </p:txBody>
      </p:sp>
      <p:sp>
        <p:nvSpPr>
          <p:cNvPr id="3" name="Title 2">
            <a:extLst>
              <a:ext uri="{FF2B5EF4-FFF2-40B4-BE49-F238E27FC236}">
                <a16:creationId xmlns:a16="http://schemas.microsoft.com/office/drawing/2014/main" id="{8ED676C8-67B6-3962-B3F8-B75E7D53213A}"/>
              </a:ext>
            </a:extLst>
          </p:cNvPr>
          <p:cNvSpPr>
            <a:spLocks noGrp="1"/>
          </p:cNvSpPr>
          <p:nvPr>
            <p:ph type="title"/>
          </p:nvPr>
        </p:nvSpPr>
        <p:spPr/>
        <p:txBody>
          <a:bodyPr/>
          <a:lstStyle/>
          <a:p>
            <a:r>
              <a:rPr lang="en-US" dirty="0">
                <a:latin typeface="Raleway Black" pitchFamily="2" charset="0"/>
              </a:rPr>
              <a:t>Packaging Overview</a:t>
            </a:r>
          </a:p>
        </p:txBody>
      </p:sp>
      <p:sp>
        <p:nvSpPr>
          <p:cNvPr id="4" name="Slide Number Placeholder 3">
            <a:extLst>
              <a:ext uri="{FF2B5EF4-FFF2-40B4-BE49-F238E27FC236}">
                <a16:creationId xmlns:a16="http://schemas.microsoft.com/office/drawing/2014/main" id="{B88270CE-6828-C26D-8CC5-B834AC11BC15}"/>
              </a:ext>
            </a:extLst>
          </p:cNvPr>
          <p:cNvSpPr>
            <a:spLocks noGrp="1"/>
          </p:cNvSpPr>
          <p:nvPr>
            <p:ph type="sldNum" sz="quarter" idx="4"/>
          </p:nvPr>
        </p:nvSpPr>
        <p:spPr/>
        <p:txBody>
          <a:bodyPr/>
          <a:lstStyle/>
          <a:p>
            <a:r>
              <a:rPr lang="en-US" sz="1000" dirty="0"/>
              <a:t>10</a:t>
            </a:r>
            <a:r>
              <a:rPr lang="en-US" dirty="0"/>
              <a:t> of 25</a:t>
            </a:r>
          </a:p>
        </p:txBody>
      </p:sp>
      <p:graphicFrame>
        <p:nvGraphicFramePr>
          <p:cNvPr id="6" name="Diagram 5">
            <a:extLst>
              <a:ext uri="{FF2B5EF4-FFF2-40B4-BE49-F238E27FC236}">
                <a16:creationId xmlns:a16="http://schemas.microsoft.com/office/drawing/2014/main" id="{C6357576-587C-0970-24D0-7CD205D75E71}"/>
              </a:ext>
            </a:extLst>
          </p:cNvPr>
          <p:cNvGraphicFramePr/>
          <p:nvPr>
            <p:extLst>
              <p:ext uri="{D42A27DB-BD31-4B8C-83A1-F6EECF244321}">
                <p14:modId xmlns:p14="http://schemas.microsoft.com/office/powerpoint/2010/main" val="3453547741"/>
              </p:ext>
            </p:extLst>
          </p:nvPr>
        </p:nvGraphicFramePr>
        <p:xfrm>
          <a:off x="799763" y="1912995"/>
          <a:ext cx="8763674" cy="51304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bject 6">
            <a:extLst>
              <a:ext uri="{FF2B5EF4-FFF2-40B4-BE49-F238E27FC236}">
                <a16:creationId xmlns:a16="http://schemas.microsoft.com/office/drawing/2014/main" id="{C09799AF-7288-FC12-7E52-4597BC92D4F9}"/>
              </a:ext>
            </a:extLst>
          </p:cNvPr>
          <p:cNvSpPr txBox="1">
            <a:spLocks/>
          </p:cNvSpPr>
          <p:nvPr/>
        </p:nvSpPr>
        <p:spPr>
          <a:xfrm>
            <a:off x="1043872" y="2701664"/>
            <a:ext cx="4159304" cy="3747629"/>
          </a:xfrm>
          <a:prstGeom prst="rect">
            <a:avLst/>
          </a:prstGeom>
          <a:ln>
            <a:noFill/>
          </a:ln>
          <a:effectLst>
            <a:outerShdw blurRad="50800" dist="50800" dir="5400000" algn="ctr" rotWithShape="0">
              <a:schemeClr val="bg1"/>
            </a:outerShdw>
          </a:effectLst>
        </p:spPr>
        <p:txBody>
          <a:bodyPr vert="horz" wrap="square" lIns="0" tIns="39370" rIns="0" bIns="0" rtlCol="0">
            <a:spAutoFit/>
          </a:bodyPr>
          <a:lstStyle>
            <a:lvl1pPr marL="259079" indent="-259079" algn="l" defTabSz="1036317" rtl="0" eaLnBrk="1" latinLnBrk="0" hangingPunct="1">
              <a:lnSpc>
                <a:spcPct val="90000"/>
              </a:lnSpc>
              <a:spcBef>
                <a:spcPts val="1360"/>
              </a:spcBef>
              <a:spcAft>
                <a:spcPts val="0"/>
              </a:spcAft>
              <a:buFont typeface="Arial" panose="020B0604020202020204" pitchFamily="34" charset="0"/>
              <a:buChar char="•"/>
              <a:defRPr sz="2720" kern="1200">
                <a:solidFill>
                  <a:srgbClr val="171610"/>
                </a:solidFill>
                <a:latin typeface="+mn-lt"/>
                <a:ea typeface="+mn-ea"/>
                <a:cs typeface="+mn-cs"/>
              </a:defRPr>
            </a:lvl1pPr>
            <a:lvl2pPr marL="777238" indent="-259079" algn="l" defTabSz="1036317" rtl="0" eaLnBrk="1" latinLnBrk="0" hangingPunct="1">
              <a:lnSpc>
                <a:spcPct val="90000"/>
              </a:lnSpc>
              <a:spcBef>
                <a:spcPts val="680"/>
              </a:spcBef>
              <a:spcAft>
                <a:spcPts val="0"/>
              </a:spcAft>
              <a:buFont typeface="Courier New" panose="02070309020205020404" pitchFamily="49" charset="0"/>
              <a:buChar char="o"/>
              <a:defRPr sz="2493" kern="1200">
                <a:solidFill>
                  <a:srgbClr val="171610"/>
                </a:solidFill>
                <a:latin typeface="+mn-lt"/>
                <a:ea typeface="+mn-ea"/>
                <a:cs typeface="+mn-cs"/>
              </a:defRPr>
            </a:lvl2pPr>
            <a:lvl3pPr marL="1295396" indent="-259079" algn="l" defTabSz="1036317" rtl="0" eaLnBrk="1" latinLnBrk="0" hangingPunct="1">
              <a:lnSpc>
                <a:spcPct val="90000"/>
              </a:lnSpc>
              <a:spcBef>
                <a:spcPts val="680"/>
              </a:spcBef>
              <a:spcAft>
                <a:spcPts val="0"/>
              </a:spcAft>
              <a:buFont typeface="Wingdings" panose="05000000000000000000" pitchFamily="2" charset="2"/>
              <a:buChar char="§"/>
              <a:defRPr sz="2267" kern="1200">
                <a:solidFill>
                  <a:srgbClr val="171610"/>
                </a:solidFill>
                <a:latin typeface="+mn-lt"/>
                <a:ea typeface="+mn-ea"/>
                <a:cs typeface="+mn-cs"/>
              </a:defRPr>
            </a:lvl3pPr>
            <a:lvl4pPr marL="1813555" indent="-259079" algn="l" defTabSz="1036317" rtl="0" eaLnBrk="1" latinLnBrk="0" hangingPunct="1">
              <a:lnSpc>
                <a:spcPct val="90000"/>
              </a:lnSpc>
              <a:spcBef>
                <a:spcPts val="680"/>
              </a:spcBef>
              <a:spcAft>
                <a:spcPts val="0"/>
              </a:spcAft>
              <a:buFont typeface="Arial" panose="020B0604020202020204" pitchFamily="34" charset="0"/>
              <a:buChar char="–"/>
              <a:defRPr sz="2040" kern="1200">
                <a:solidFill>
                  <a:srgbClr val="171610"/>
                </a:solidFill>
                <a:latin typeface="+mn-lt"/>
                <a:ea typeface="+mn-ea"/>
                <a:cs typeface="+mn-cs"/>
              </a:defRPr>
            </a:lvl4pPr>
            <a:lvl5pPr marL="2331713" indent="-259079" algn="l" defTabSz="1036317" rtl="0" eaLnBrk="1" latinLnBrk="0" hangingPunct="1">
              <a:lnSpc>
                <a:spcPct val="90000"/>
              </a:lnSpc>
              <a:spcBef>
                <a:spcPts val="680"/>
              </a:spcBef>
              <a:spcAft>
                <a:spcPts val="0"/>
              </a:spcAft>
              <a:buFont typeface="Arial" panose="020B0604020202020204" pitchFamily="34" charset="0"/>
              <a:buChar char="•"/>
              <a:defRPr sz="1813" kern="1200">
                <a:solidFill>
                  <a:srgbClr val="171610"/>
                </a:solidFill>
                <a:latin typeface="+mn-lt"/>
                <a:ea typeface="+mn-ea"/>
                <a:cs typeface="+mn-cs"/>
              </a:defRPr>
            </a:lvl5pPr>
            <a:lvl6pPr marL="2849872"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8030"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189"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347"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a:lstStyle>
          <a:p>
            <a:pPr marL="0" indent="0">
              <a:lnSpc>
                <a:spcPct val="100000"/>
              </a:lnSpc>
              <a:spcBef>
                <a:spcPts val="980"/>
              </a:spcBef>
              <a:buNone/>
            </a:pPr>
            <a:r>
              <a:rPr lang="en-US" sz="1400" b="1" dirty="0"/>
              <a:t>Factors for Determining Military Packaging Quantity Unit Pack (QUP):</a:t>
            </a:r>
          </a:p>
          <a:p>
            <a:pPr marL="12700">
              <a:lnSpc>
                <a:spcPct val="100000"/>
              </a:lnSpc>
              <a:spcBef>
                <a:spcPts val="980"/>
              </a:spcBef>
            </a:pPr>
            <a:r>
              <a:rPr lang="en-US" sz="1200" b="1" dirty="0"/>
              <a:t>QUP</a:t>
            </a:r>
            <a:r>
              <a:rPr lang="en-US" sz="1200" b="1" spc="-35" dirty="0"/>
              <a:t> </a:t>
            </a:r>
            <a:r>
              <a:rPr lang="en-US" sz="1200" b="1" dirty="0"/>
              <a:t>of</a:t>
            </a:r>
            <a:r>
              <a:rPr lang="en-US" sz="1200" b="1" spc="-20" dirty="0"/>
              <a:t> one:</a:t>
            </a:r>
          </a:p>
          <a:p>
            <a:pPr marL="759459" marR="273050" lvl="1" indent="-228600">
              <a:lnSpc>
                <a:spcPts val="1620"/>
              </a:lnSpc>
              <a:spcBef>
                <a:spcPts val="1230"/>
              </a:spcBef>
              <a:tabLst>
                <a:tab pos="241300" algn="l"/>
              </a:tabLst>
            </a:pPr>
            <a:r>
              <a:rPr lang="en-US" sz="1200" dirty="0">
                <a:cs typeface="Arial"/>
              </a:rPr>
              <a:t>Repairable</a:t>
            </a:r>
            <a:r>
              <a:rPr lang="en-US" sz="1200" spc="-40" dirty="0">
                <a:cs typeface="Arial"/>
              </a:rPr>
              <a:t> </a:t>
            </a:r>
            <a:r>
              <a:rPr lang="en-US" sz="1200" dirty="0">
                <a:cs typeface="Arial"/>
              </a:rPr>
              <a:t>items,</a:t>
            </a:r>
            <a:r>
              <a:rPr lang="en-US" sz="1200" spc="-55" dirty="0">
                <a:cs typeface="Arial"/>
              </a:rPr>
              <a:t> </a:t>
            </a:r>
            <a:r>
              <a:rPr lang="en-US" sz="1200" dirty="0">
                <a:cs typeface="Arial"/>
              </a:rPr>
              <a:t>valued</a:t>
            </a:r>
            <a:r>
              <a:rPr lang="en-US" sz="1200" spc="-30" dirty="0">
                <a:cs typeface="Arial"/>
              </a:rPr>
              <a:t> </a:t>
            </a:r>
            <a:r>
              <a:rPr lang="en-US" sz="1200" dirty="0">
                <a:cs typeface="Arial"/>
              </a:rPr>
              <a:t>$50</a:t>
            </a:r>
            <a:r>
              <a:rPr lang="en-US" sz="1200" spc="-35" dirty="0">
                <a:cs typeface="Arial"/>
              </a:rPr>
              <a:t> </a:t>
            </a:r>
            <a:r>
              <a:rPr lang="en-US" sz="1200" spc="-25" dirty="0">
                <a:cs typeface="Arial"/>
              </a:rPr>
              <a:t>or </a:t>
            </a:r>
            <a:r>
              <a:rPr lang="en-US" sz="1200" spc="-20" dirty="0">
                <a:cs typeface="Arial"/>
              </a:rPr>
              <a:t>more</a:t>
            </a:r>
            <a:endParaRPr lang="en-US" sz="1200" dirty="0">
              <a:cs typeface="Arial"/>
            </a:endParaRPr>
          </a:p>
          <a:p>
            <a:pPr marL="759459" marR="20320" lvl="1" indent="-228600">
              <a:lnSpc>
                <a:spcPts val="1620"/>
              </a:lnSpc>
              <a:spcBef>
                <a:spcPts val="1200"/>
              </a:spcBef>
              <a:tabLst>
                <a:tab pos="241300" algn="l"/>
              </a:tabLst>
            </a:pPr>
            <a:r>
              <a:rPr lang="en-US" sz="1200" dirty="0">
                <a:cs typeface="Arial"/>
              </a:rPr>
              <a:t>Items</a:t>
            </a:r>
            <a:r>
              <a:rPr lang="en-US" sz="1200" spc="-45" dirty="0">
                <a:cs typeface="Arial"/>
              </a:rPr>
              <a:t> </a:t>
            </a:r>
            <a:r>
              <a:rPr lang="en-US" sz="1200" dirty="0">
                <a:cs typeface="Arial"/>
              </a:rPr>
              <a:t>packed</a:t>
            </a:r>
            <a:r>
              <a:rPr lang="en-US" sz="1200" spc="-55" dirty="0">
                <a:cs typeface="Arial"/>
              </a:rPr>
              <a:t> </a:t>
            </a:r>
            <a:r>
              <a:rPr lang="en-US" sz="1200" dirty="0">
                <a:cs typeface="Arial"/>
              </a:rPr>
              <a:t>in</a:t>
            </a:r>
            <a:r>
              <a:rPr lang="en-US" sz="1200" spc="-30" dirty="0">
                <a:cs typeface="Arial"/>
              </a:rPr>
              <a:t> </a:t>
            </a:r>
            <a:r>
              <a:rPr lang="en-US" sz="1200" dirty="0">
                <a:cs typeface="Arial"/>
              </a:rPr>
              <a:t>accordance</a:t>
            </a:r>
            <a:r>
              <a:rPr lang="en-US" sz="1200" spc="-55" dirty="0">
                <a:cs typeface="Arial"/>
              </a:rPr>
              <a:t> </a:t>
            </a:r>
            <a:r>
              <a:rPr lang="en-US" sz="1200" dirty="0">
                <a:cs typeface="Arial"/>
              </a:rPr>
              <a:t>with</a:t>
            </a:r>
            <a:r>
              <a:rPr lang="en-US" sz="1200" spc="-25" dirty="0">
                <a:cs typeface="Arial"/>
              </a:rPr>
              <a:t> </a:t>
            </a:r>
            <a:r>
              <a:rPr lang="en-US" sz="1200" spc="-10" dirty="0">
                <a:cs typeface="Arial"/>
              </a:rPr>
              <a:t>Method </a:t>
            </a:r>
            <a:r>
              <a:rPr lang="en-US" sz="1200" dirty="0">
                <a:cs typeface="Arial"/>
              </a:rPr>
              <a:t>of</a:t>
            </a:r>
            <a:r>
              <a:rPr lang="en-US" sz="1200" spc="-40" dirty="0">
                <a:cs typeface="Arial"/>
              </a:rPr>
              <a:t> </a:t>
            </a:r>
            <a:r>
              <a:rPr lang="en-US" sz="1200" dirty="0">
                <a:cs typeface="Arial"/>
              </a:rPr>
              <a:t>Preservation</a:t>
            </a:r>
            <a:r>
              <a:rPr lang="en-US" sz="1200" spc="-40" dirty="0">
                <a:cs typeface="Arial"/>
              </a:rPr>
              <a:t> </a:t>
            </a:r>
            <a:r>
              <a:rPr lang="en-US" sz="1200" dirty="0">
                <a:cs typeface="Arial"/>
              </a:rPr>
              <a:t>50,</a:t>
            </a:r>
            <a:r>
              <a:rPr lang="en-US" sz="1200" spc="-45" dirty="0">
                <a:cs typeface="Arial"/>
              </a:rPr>
              <a:t> </a:t>
            </a:r>
            <a:r>
              <a:rPr lang="en-US" sz="1200" dirty="0">
                <a:cs typeface="Arial"/>
              </a:rPr>
              <a:t>irregular</a:t>
            </a:r>
            <a:r>
              <a:rPr lang="en-US" sz="1200" spc="-45" dirty="0">
                <a:cs typeface="Arial"/>
              </a:rPr>
              <a:t> </a:t>
            </a:r>
            <a:r>
              <a:rPr lang="en-US" sz="1200" spc="-10" dirty="0">
                <a:cs typeface="Arial"/>
              </a:rPr>
              <a:t>shaped, </a:t>
            </a:r>
            <a:r>
              <a:rPr lang="en-US" sz="1200" dirty="0">
                <a:cs typeface="Arial"/>
              </a:rPr>
              <a:t>delicate</a:t>
            </a:r>
            <a:r>
              <a:rPr lang="en-US" sz="1200" spc="-35" dirty="0">
                <a:cs typeface="Arial"/>
              </a:rPr>
              <a:t> </a:t>
            </a:r>
            <a:r>
              <a:rPr lang="en-US" sz="1200" dirty="0">
                <a:cs typeface="Arial"/>
              </a:rPr>
              <a:t>or</a:t>
            </a:r>
            <a:r>
              <a:rPr lang="en-US" sz="1200" spc="-35" dirty="0">
                <a:cs typeface="Arial"/>
              </a:rPr>
              <a:t> </a:t>
            </a:r>
            <a:r>
              <a:rPr lang="en-US" sz="1200" dirty="0">
                <a:cs typeface="Arial"/>
              </a:rPr>
              <a:t>fragile</a:t>
            </a:r>
            <a:r>
              <a:rPr lang="en-US" sz="1200" spc="-20" dirty="0">
                <a:cs typeface="Arial"/>
              </a:rPr>
              <a:t> </a:t>
            </a:r>
            <a:r>
              <a:rPr lang="en-US" sz="1200" spc="-10" dirty="0">
                <a:cs typeface="Arial"/>
              </a:rPr>
              <a:t>items</a:t>
            </a:r>
            <a:endParaRPr lang="en-US" sz="1200" dirty="0">
              <a:cs typeface="Arial"/>
            </a:endParaRPr>
          </a:p>
          <a:p>
            <a:pPr marL="759459" marR="5080" lvl="1" indent="-228600">
              <a:lnSpc>
                <a:spcPts val="1620"/>
              </a:lnSpc>
              <a:spcBef>
                <a:spcPts val="1200"/>
              </a:spcBef>
              <a:tabLst>
                <a:tab pos="241300" algn="l"/>
              </a:tabLst>
            </a:pPr>
            <a:r>
              <a:rPr lang="en-US" sz="1200" dirty="0">
                <a:cs typeface="Arial"/>
              </a:rPr>
              <a:t>Items</a:t>
            </a:r>
            <a:r>
              <a:rPr lang="en-US" sz="1200" spc="-30" dirty="0">
                <a:cs typeface="Arial"/>
              </a:rPr>
              <a:t> </a:t>
            </a:r>
            <a:r>
              <a:rPr lang="en-US" sz="1200" dirty="0">
                <a:cs typeface="Arial"/>
              </a:rPr>
              <a:t>with</a:t>
            </a:r>
            <a:r>
              <a:rPr lang="en-US" sz="1200" spc="-10" dirty="0">
                <a:cs typeface="Arial"/>
              </a:rPr>
              <a:t> </a:t>
            </a:r>
            <a:r>
              <a:rPr lang="en-US" sz="1200" dirty="0">
                <a:cs typeface="Arial"/>
              </a:rPr>
              <a:t>a</a:t>
            </a:r>
            <a:r>
              <a:rPr lang="en-US" sz="1200" spc="-20" dirty="0">
                <a:cs typeface="Arial"/>
              </a:rPr>
              <a:t> </a:t>
            </a:r>
            <a:r>
              <a:rPr lang="en-US" sz="1200" dirty="0">
                <a:cs typeface="Arial"/>
              </a:rPr>
              <a:t>unit</a:t>
            </a:r>
            <a:r>
              <a:rPr lang="en-US" sz="1200" spc="-35" dirty="0">
                <a:cs typeface="Arial"/>
              </a:rPr>
              <a:t> </a:t>
            </a:r>
            <a:r>
              <a:rPr lang="en-US" sz="1200" dirty="0">
                <a:cs typeface="Arial"/>
              </a:rPr>
              <a:t>of</a:t>
            </a:r>
            <a:r>
              <a:rPr lang="en-US" sz="1200" spc="-20" dirty="0">
                <a:cs typeface="Arial"/>
              </a:rPr>
              <a:t> </a:t>
            </a:r>
            <a:r>
              <a:rPr lang="en-US" sz="1200" dirty="0">
                <a:cs typeface="Arial"/>
              </a:rPr>
              <a:t>issue</a:t>
            </a:r>
            <a:r>
              <a:rPr lang="en-US" sz="1200" spc="-30" dirty="0">
                <a:cs typeface="Arial"/>
              </a:rPr>
              <a:t> </a:t>
            </a:r>
            <a:r>
              <a:rPr lang="en-US" sz="1200" dirty="0">
                <a:cs typeface="Arial"/>
              </a:rPr>
              <a:t>of</a:t>
            </a:r>
            <a:r>
              <a:rPr lang="en-US" sz="1200" spc="-25" dirty="0">
                <a:cs typeface="Arial"/>
              </a:rPr>
              <a:t> </a:t>
            </a:r>
            <a:r>
              <a:rPr lang="en-US" sz="1200" dirty="0">
                <a:cs typeface="Arial"/>
              </a:rPr>
              <a:t>pair</a:t>
            </a:r>
            <a:r>
              <a:rPr lang="en-US" sz="1200" spc="-35" dirty="0">
                <a:cs typeface="Arial"/>
              </a:rPr>
              <a:t> </a:t>
            </a:r>
            <a:r>
              <a:rPr lang="en-US" sz="1200" dirty="0">
                <a:cs typeface="Arial"/>
              </a:rPr>
              <a:t>(PR),</a:t>
            </a:r>
            <a:r>
              <a:rPr lang="en-US" sz="1200" spc="-20" dirty="0">
                <a:cs typeface="Arial"/>
              </a:rPr>
              <a:t> </a:t>
            </a:r>
            <a:r>
              <a:rPr lang="en-US" sz="1200" spc="-25" dirty="0">
                <a:cs typeface="Arial"/>
              </a:rPr>
              <a:t>set </a:t>
            </a:r>
            <a:r>
              <a:rPr lang="en-US" sz="1200" dirty="0">
                <a:cs typeface="Arial"/>
              </a:rPr>
              <a:t>(SE),</a:t>
            </a:r>
            <a:r>
              <a:rPr lang="en-US" sz="1200" spc="-30" dirty="0">
                <a:cs typeface="Arial"/>
              </a:rPr>
              <a:t> </a:t>
            </a:r>
            <a:r>
              <a:rPr lang="en-US" sz="1200" dirty="0">
                <a:cs typeface="Arial"/>
              </a:rPr>
              <a:t>or</a:t>
            </a:r>
            <a:r>
              <a:rPr lang="en-US" sz="1200" spc="-20" dirty="0">
                <a:cs typeface="Arial"/>
              </a:rPr>
              <a:t> </a:t>
            </a:r>
            <a:r>
              <a:rPr lang="en-US" sz="1200" dirty="0">
                <a:cs typeface="Arial"/>
              </a:rPr>
              <a:t>kit</a:t>
            </a:r>
            <a:r>
              <a:rPr lang="en-US" sz="1200" spc="-35" dirty="0">
                <a:cs typeface="Arial"/>
              </a:rPr>
              <a:t> </a:t>
            </a:r>
            <a:r>
              <a:rPr lang="en-US" sz="1200" dirty="0">
                <a:cs typeface="Arial"/>
              </a:rPr>
              <a:t>(KT)</a:t>
            </a:r>
            <a:r>
              <a:rPr lang="en-US" sz="1200" spc="-20" dirty="0">
                <a:cs typeface="Arial"/>
              </a:rPr>
              <a:t> </a:t>
            </a:r>
            <a:r>
              <a:rPr lang="en-US" sz="1200" dirty="0">
                <a:cs typeface="Arial"/>
              </a:rPr>
              <a:t>(see</a:t>
            </a:r>
            <a:r>
              <a:rPr lang="en-US" sz="1200" spc="-30" dirty="0">
                <a:cs typeface="Arial"/>
              </a:rPr>
              <a:t> </a:t>
            </a:r>
            <a:r>
              <a:rPr lang="en-US" sz="1200" dirty="0">
                <a:cs typeface="Arial"/>
              </a:rPr>
              <a:t>paragraph</a:t>
            </a:r>
            <a:r>
              <a:rPr lang="en-US" sz="1200" spc="-45" dirty="0">
                <a:cs typeface="Arial"/>
              </a:rPr>
              <a:t> </a:t>
            </a:r>
            <a:r>
              <a:rPr lang="en-US" sz="1200" dirty="0">
                <a:cs typeface="Arial"/>
              </a:rPr>
              <a:t>B.3.1</a:t>
            </a:r>
            <a:r>
              <a:rPr lang="en-US" sz="1200" spc="-35" dirty="0">
                <a:cs typeface="Arial"/>
              </a:rPr>
              <a:t> </a:t>
            </a:r>
            <a:r>
              <a:rPr lang="en-US" sz="1200" spc="-50" dirty="0">
                <a:cs typeface="Arial"/>
              </a:rPr>
              <a:t>– </a:t>
            </a:r>
            <a:r>
              <a:rPr lang="en-US" sz="1200" spc="-10" dirty="0">
                <a:cs typeface="Arial"/>
              </a:rPr>
              <a:t>B.3.6)</a:t>
            </a:r>
            <a:endParaRPr lang="en-US" sz="1200" dirty="0">
              <a:cs typeface="Arial"/>
            </a:endParaRPr>
          </a:p>
          <a:p>
            <a:pPr marL="12700">
              <a:lnSpc>
                <a:spcPct val="100000"/>
              </a:lnSpc>
              <a:spcBef>
                <a:spcPts val="980"/>
              </a:spcBef>
            </a:pPr>
            <a:r>
              <a:rPr lang="en-US" sz="1200" b="1" dirty="0"/>
              <a:t>QUP</a:t>
            </a:r>
            <a:r>
              <a:rPr lang="en-US" sz="1200" b="1" spc="-50" dirty="0"/>
              <a:t> </a:t>
            </a:r>
            <a:r>
              <a:rPr lang="en-US" sz="1200" b="1" dirty="0"/>
              <a:t>more</a:t>
            </a:r>
            <a:r>
              <a:rPr lang="en-US" sz="1200" b="1" spc="-25" dirty="0"/>
              <a:t> </a:t>
            </a:r>
            <a:r>
              <a:rPr lang="en-US" sz="1200" b="1" dirty="0"/>
              <a:t>than</a:t>
            </a:r>
            <a:r>
              <a:rPr lang="en-US" sz="1200" b="1" spc="-20" dirty="0"/>
              <a:t> one</a:t>
            </a:r>
            <a:r>
              <a:rPr lang="en-US" sz="1200" b="1" spc="-20" dirty="0">
                <a:cs typeface="Arial"/>
              </a:rPr>
              <a:t>:</a:t>
            </a:r>
          </a:p>
          <a:p>
            <a:pPr marL="759459" marR="328930" lvl="1" indent="-228600">
              <a:lnSpc>
                <a:spcPts val="1620"/>
              </a:lnSpc>
              <a:spcBef>
                <a:spcPts val="1225"/>
              </a:spcBef>
              <a:tabLst>
                <a:tab pos="241300" algn="l"/>
              </a:tabLst>
            </a:pPr>
            <a:r>
              <a:rPr lang="en-US" sz="1200" dirty="0">
                <a:cs typeface="Arial"/>
              </a:rPr>
              <a:t>Formulas</a:t>
            </a:r>
            <a:r>
              <a:rPr lang="en-US" sz="1200" spc="-45" dirty="0">
                <a:cs typeface="Arial"/>
              </a:rPr>
              <a:t> </a:t>
            </a:r>
            <a:r>
              <a:rPr lang="en-US" sz="1200" dirty="0">
                <a:cs typeface="Arial"/>
              </a:rPr>
              <a:t>based</a:t>
            </a:r>
            <a:r>
              <a:rPr lang="en-US" sz="1200" spc="-40" dirty="0">
                <a:cs typeface="Arial"/>
              </a:rPr>
              <a:t> </a:t>
            </a:r>
            <a:r>
              <a:rPr lang="en-US" sz="1200" dirty="0">
                <a:cs typeface="Arial"/>
              </a:rPr>
              <a:t>upon</a:t>
            </a:r>
            <a:r>
              <a:rPr lang="en-US" sz="1200" spc="-30" dirty="0">
                <a:cs typeface="Arial"/>
              </a:rPr>
              <a:t> </a:t>
            </a:r>
            <a:r>
              <a:rPr lang="en-US" sz="1200" dirty="0">
                <a:cs typeface="Arial"/>
              </a:rPr>
              <a:t>item</a:t>
            </a:r>
            <a:r>
              <a:rPr lang="en-US" sz="1200" spc="-45" dirty="0">
                <a:cs typeface="Arial"/>
              </a:rPr>
              <a:t> </a:t>
            </a:r>
            <a:r>
              <a:rPr lang="en-US" sz="1200" spc="-10" dirty="0">
                <a:cs typeface="Arial"/>
              </a:rPr>
              <a:t>weight, </a:t>
            </a:r>
            <a:r>
              <a:rPr lang="en-US" sz="1200" dirty="0">
                <a:cs typeface="Arial"/>
              </a:rPr>
              <a:t>dimensions,</a:t>
            </a:r>
            <a:r>
              <a:rPr lang="en-US" sz="1200" spc="-50" dirty="0">
                <a:cs typeface="Arial"/>
              </a:rPr>
              <a:t> </a:t>
            </a:r>
            <a:r>
              <a:rPr lang="en-US" sz="1200" dirty="0">
                <a:cs typeface="Arial"/>
              </a:rPr>
              <a:t>cost,</a:t>
            </a:r>
            <a:r>
              <a:rPr lang="en-US" sz="1200" spc="-50" dirty="0">
                <a:cs typeface="Arial"/>
              </a:rPr>
              <a:t> </a:t>
            </a:r>
            <a:r>
              <a:rPr lang="en-US" sz="1200" dirty="0">
                <a:cs typeface="Arial"/>
              </a:rPr>
              <a:t>and</a:t>
            </a:r>
            <a:r>
              <a:rPr lang="en-US" sz="1200" spc="-25" dirty="0">
                <a:cs typeface="Arial"/>
              </a:rPr>
              <a:t> </a:t>
            </a:r>
            <a:r>
              <a:rPr lang="en-US" sz="1200" dirty="0">
                <a:cs typeface="Arial"/>
              </a:rPr>
              <a:t>method</a:t>
            </a:r>
            <a:r>
              <a:rPr lang="en-US" sz="1200" spc="-30" dirty="0">
                <a:cs typeface="Arial"/>
              </a:rPr>
              <a:t> </a:t>
            </a:r>
            <a:r>
              <a:rPr lang="en-US" sz="1200" spc="-25" dirty="0">
                <a:cs typeface="Arial"/>
              </a:rPr>
              <a:t>of </a:t>
            </a:r>
            <a:r>
              <a:rPr lang="en-US" sz="1200" dirty="0">
                <a:cs typeface="Arial"/>
              </a:rPr>
              <a:t>preservation</a:t>
            </a:r>
            <a:r>
              <a:rPr lang="en-US" sz="1200" spc="-50" dirty="0">
                <a:cs typeface="Arial"/>
              </a:rPr>
              <a:t> </a:t>
            </a:r>
            <a:r>
              <a:rPr lang="en-US" sz="1200" dirty="0">
                <a:cs typeface="Arial"/>
              </a:rPr>
              <a:t>(see</a:t>
            </a:r>
            <a:r>
              <a:rPr lang="en-US" sz="1200" spc="-45" dirty="0">
                <a:cs typeface="Arial"/>
              </a:rPr>
              <a:t> </a:t>
            </a:r>
            <a:r>
              <a:rPr lang="en-US" sz="1200" dirty="0">
                <a:cs typeface="Arial"/>
              </a:rPr>
              <a:t>paragraphs</a:t>
            </a:r>
            <a:r>
              <a:rPr lang="en-US" sz="1200" spc="-60" dirty="0">
                <a:cs typeface="Arial"/>
              </a:rPr>
              <a:t> </a:t>
            </a:r>
            <a:r>
              <a:rPr lang="en-US" sz="1200" dirty="0">
                <a:cs typeface="Arial"/>
              </a:rPr>
              <a:t>B.3.8</a:t>
            </a:r>
            <a:r>
              <a:rPr lang="en-US" sz="1200" spc="-45" dirty="0">
                <a:cs typeface="Arial"/>
              </a:rPr>
              <a:t> </a:t>
            </a:r>
            <a:r>
              <a:rPr lang="en-US" sz="1200" spc="-50" dirty="0">
                <a:cs typeface="Arial"/>
              </a:rPr>
              <a:t>– </a:t>
            </a:r>
            <a:r>
              <a:rPr lang="en-US" sz="1200" dirty="0">
                <a:cs typeface="Arial"/>
              </a:rPr>
              <a:t>B.3.8.2</a:t>
            </a:r>
            <a:r>
              <a:rPr lang="en-US" sz="1200" spc="-50" dirty="0">
                <a:cs typeface="Arial"/>
              </a:rPr>
              <a:t> </a:t>
            </a:r>
            <a:r>
              <a:rPr lang="en-US" sz="1200" dirty="0">
                <a:cs typeface="Arial"/>
              </a:rPr>
              <a:t>and</a:t>
            </a:r>
            <a:r>
              <a:rPr lang="en-US" sz="1200" spc="-50" dirty="0">
                <a:cs typeface="Arial"/>
              </a:rPr>
              <a:t> </a:t>
            </a:r>
            <a:r>
              <a:rPr lang="en-US" sz="1200" spc="-25" dirty="0">
                <a:cs typeface="Arial"/>
              </a:rPr>
              <a:t>Table </a:t>
            </a:r>
            <a:r>
              <a:rPr lang="en-US" sz="1200" dirty="0">
                <a:cs typeface="Arial"/>
              </a:rPr>
              <a:t>B.4.1</a:t>
            </a:r>
            <a:r>
              <a:rPr lang="en-US" sz="1200" spc="-35" dirty="0">
                <a:cs typeface="Arial"/>
              </a:rPr>
              <a:t> </a:t>
            </a:r>
            <a:r>
              <a:rPr lang="en-US" sz="1200" dirty="0">
                <a:cs typeface="Arial"/>
              </a:rPr>
              <a:t>or</a:t>
            </a:r>
            <a:r>
              <a:rPr lang="en-US" sz="1200" spc="-25" dirty="0">
                <a:cs typeface="Arial"/>
              </a:rPr>
              <a:t> </a:t>
            </a:r>
            <a:r>
              <a:rPr lang="en-US" sz="1200" spc="-10" dirty="0">
                <a:cs typeface="Arial"/>
              </a:rPr>
              <a:t>B.4.2)</a:t>
            </a:r>
            <a:endParaRPr lang="en-US" sz="1200" dirty="0">
              <a:cs typeface="Arial"/>
            </a:endParaRPr>
          </a:p>
        </p:txBody>
      </p:sp>
      <p:sp>
        <p:nvSpPr>
          <p:cNvPr id="9" name="object 11">
            <a:extLst>
              <a:ext uri="{FF2B5EF4-FFF2-40B4-BE49-F238E27FC236}">
                <a16:creationId xmlns:a16="http://schemas.microsoft.com/office/drawing/2014/main" id="{53185BF6-F47B-25D2-EDB2-BA0051876BF5}"/>
              </a:ext>
            </a:extLst>
          </p:cNvPr>
          <p:cNvSpPr txBox="1">
            <a:spLocks/>
          </p:cNvSpPr>
          <p:nvPr/>
        </p:nvSpPr>
        <p:spPr>
          <a:xfrm>
            <a:off x="5557791" y="2663405"/>
            <a:ext cx="3922775" cy="4287839"/>
          </a:xfrm>
          <a:prstGeom prst="rect">
            <a:avLst/>
          </a:prstGeom>
        </p:spPr>
        <p:txBody>
          <a:bodyPr vert="horz" wrap="square" lIns="0" tIns="58419" rIns="0" bIns="0" rtlCol="0">
            <a:spAutoFit/>
          </a:bodyPr>
          <a:lstStyle>
            <a:lvl1pPr marL="259079" indent="-259079" algn="l" defTabSz="1036317" rtl="0" eaLnBrk="1" latinLnBrk="0" hangingPunct="1">
              <a:lnSpc>
                <a:spcPct val="90000"/>
              </a:lnSpc>
              <a:spcBef>
                <a:spcPts val="1360"/>
              </a:spcBef>
              <a:spcAft>
                <a:spcPts val="0"/>
              </a:spcAft>
              <a:buFont typeface="Arial" panose="020B0604020202020204" pitchFamily="34" charset="0"/>
              <a:buChar char="•"/>
              <a:defRPr sz="2720" kern="1200">
                <a:solidFill>
                  <a:srgbClr val="171610"/>
                </a:solidFill>
                <a:latin typeface="+mn-lt"/>
                <a:ea typeface="+mn-ea"/>
                <a:cs typeface="+mn-cs"/>
              </a:defRPr>
            </a:lvl1pPr>
            <a:lvl2pPr marL="777238" indent="-259079" algn="l" defTabSz="1036317" rtl="0" eaLnBrk="1" latinLnBrk="0" hangingPunct="1">
              <a:lnSpc>
                <a:spcPct val="90000"/>
              </a:lnSpc>
              <a:spcBef>
                <a:spcPts val="680"/>
              </a:spcBef>
              <a:spcAft>
                <a:spcPts val="0"/>
              </a:spcAft>
              <a:buFont typeface="Courier New" panose="02070309020205020404" pitchFamily="49" charset="0"/>
              <a:buChar char="o"/>
              <a:defRPr sz="2493" kern="1200">
                <a:solidFill>
                  <a:srgbClr val="171610"/>
                </a:solidFill>
                <a:latin typeface="+mn-lt"/>
                <a:ea typeface="+mn-ea"/>
                <a:cs typeface="+mn-cs"/>
              </a:defRPr>
            </a:lvl2pPr>
            <a:lvl3pPr marL="1295396" indent="-259079" algn="l" defTabSz="1036317" rtl="0" eaLnBrk="1" latinLnBrk="0" hangingPunct="1">
              <a:lnSpc>
                <a:spcPct val="90000"/>
              </a:lnSpc>
              <a:spcBef>
                <a:spcPts val="680"/>
              </a:spcBef>
              <a:spcAft>
                <a:spcPts val="0"/>
              </a:spcAft>
              <a:buFont typeface="Wingdings" panose="05000000000000000000" pitchFamily="2" charset="2"/>
              <a:buChar char="§"/>
              <a:defRPr sz="2267" kern="1200">
                <a:solidFill>
                  <a:srgbClr val="171610"/>
                </a:solidFill>
                <a:latin typeface="+mn-lt"/>
                <a:ea typeface="+mn-ea"/>
                <a:cs typeface="+mn-cs"/>
              </a:defRPr>
            </a:lvl3pPr>
            <a:lvl4pPr marL="1813555" indent="-259079" algn="l" defTabSz="1036317" rtl="0" eaLnBrk="1" latinLnBrk="0" hangingPunct="1">
              <a:lnSpc>
                <a:spcPct val="90000"/>
              </a:lnSpc>
              <a:spcBef>
                <a:spcPts val="680"/>
              </a:spcBef>
              <a:spcAft>
                <a:spcPts val="0"/>
              </a:spcAft>
              <a:buFont typeface="Arial" panose="020B0604020202020204" pitchFamily="34" charset="0"/>
              <a:buChar char="–"/>
              <a:defRPr sz="2040" kern="1200">
                <a:solidFill>
                  <a:srgbClr val="171610"/>
                </a:solidFill>
                <a:latin typeface="+mn-lt"/>
                <a:ea typeface="+mn-ea"/>
                <a:cs typeface="+mn-cs"/>
              </a:defRPr>
            </a:lvl4pPr>
            <a:lvl5pPr marL="2331713" indent="-259079" algn="l" defTabSz="1036317" rtl="0" eaLnBrk="1" latinLnBrk="0" hangingPunct="1">
              <a:lnSpc>
                <a:spcPct val="90000"/>
              </a:lnSpc>
              <a:spcBef>
                <a:spcPts val="680"/>
              </a:spcBef>
              <a:spcAft>
                <a:spcPts val="0"/>
              </a:spcAft>
              <a:buFont typeface="Arial" panose="020B0604020202020204" pitchFamily="34" charset="0"/>
              <a:buChar char="•"/>
              <a:defRPr sz="1813" kern="1200">
                <a:solidFill>
                  <a:srgbClr val="171610"/>
                </a:solidFill>
                <a:latin typeface="+mn-lt"/>
                <a:ea typeface="+mn-ea"/>
                <a:cs typeface="+mn-cs"/>
              </a:defRPr>
            </a:lvl5pPr>
            <a:lvl6pPr marL="2849872"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8030"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189"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347"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a:lstStyle>
          <a:p>
            <a:pPr marL="0" marR="148590" indent="0">
              <a:lnSpc>
                <a:spcPts val="1540"/>
              </a:lnSpc>
              <a:spcBef>
                <a:spcPts val="459"/>
              </a:spcBef>
              <a:buNone/>
            </a:pPr>
            <a:r>
              <a:rPr lang="en-US" sz="1400" b="1" dirty="0"/>
              <a:t>Determining</a:t>
            </a:r>
            <a:r>
              <a:rPr lang="en-US" sz="1400" b="1" spc="-80" dirty="0"/>
              <a:t> </a:t>
            </a:r>
            <a:r>
              <a:rPr lang="en-US" sz="1400" b="1" dirty="0"/>
              <a:t>Quantities</a:t>
            </a:r>
            <a:r>
              <a:rPr lang="en-US" sz="1400" b="1" spc="-70" dirty="0"/>
              <a:t> </a:t>
            </a:r>
            <a:r>
              <a:rPr lang="en-US" sz="1400" b="1" spc="-25" dirty="0"/>
              <a:t>per </a:t>
            </a:r>
            <a:r>
              <a:rPr lang="en-US" sz="1400" b="1" dirty="0"/>
              <a:t>Intermediate</a:t>
            </a:r>
            <a:r>
              <a:rPr lang="en-US" sz="1400" b="1" spc="-45" dirty="0"/>
              <a:t> </a:t>
            </a:r>
            <a:r>
              <a:rPr lang="en-US" sz="1400" b="1" dirty="0"/>
              <a:t>Container</a:t>
            </a:r>
            <a:r>
              <a:rPr lang="en-US" sz="1400" b="1" spc="-50" dirty="0"/>
              <a:t> </a:t>
            </a:r>
            <a:r>
              <a:rPr lang="en-US" sz="1400" b="1" dirty="0"/>
              <a:t>Quantity</a:t>
            </a:r>
            <a:r>
              <a:rPr lang="en-US" sz="1400" b="1" spc="-50" dirty="0"/>
              <a:t> </a:t>
            </a:r>
            <a:r>
              <a:rPr lang="en-US" sz="1400" b="1" spc="-10" dirty="0"/>
              <a:t>(ICQ):</a:t>
            </a:r>
          </a:p>
          <a:p>
            <a:pPr marL="12700">
              <a:lnSpc>
                <a:spcPct val="100000"/>
              </a:lnSpc>
              <a:spcBef>
                <a:spcPts val="825"/>
              </a:spcBef>
            </a:pPr>
            <a:r>
              <a:rPr lang="en-US" sz="1200" b="1" dirty="0"/>
              <a:t>ICQ</a:t>
            </a:r>
            <a:r>
              <a:rPr lang="en-US" sz="1200" b="1" spc="-15" dirty="0"/>
              <a:t> </a:t>
            </a:r>
            <a:r>
              <a:rPr lang="en-US" sz="1200" b="1" spc="-10" dirty="0"/>
              <a:t>Maximums:</a:t>
            </a:r>
          </a:p>
          <a:p>
            <a:pPr marL="758824" lvl="1" indent="-227965">
              <a:lnSpc>
                <a:spcPct val="100000"/>
              </a:lnSpc>
              <a:spcBef>
                <a:spcPts val="844"/>
              </a:spcBef>
              <a:tabLst>
                <a:tab pos="240665" algn="l"/>
              </a:tabLst>
            </a:pPr>
            <a:r>
              <a:rPr lang="en-US" sz="1200" dirty="0">
                <a:cs typeface="Arial"/>
              </a:rPr>
              <a:t>100</a:t>
            </a:r>
            <a:r>
              <a:rPr lang="en-US" sz="1200" spc="-25" dirty="0">
                <a:cs typeface="Arial"/>
              </a:rPr>
              <a:t> </a:t>
            </a:r>
            <a:r>
              <a:rPr lang="en-US" sz="1200" dirty="0">
                <a:cs typeface="Arial"/>
              </a:rPr>
              <a:t>unit</a:t>
            </a:r>
            <a:r>
              <a:rPr lang="en-US" sz="1200" spc="-40" dirty="0">
                <a:cs typeface="Arial"/>
              </a:rPr>
              <a:t> </a:t>
            </a:r>
            <a:r>
              <a:rPr lang="en-US" sz="1200" dirty="0">
                <a:cs typeface="Arial"/>
              </a:rPr>
              <a:t>packs</a:t>
            </a:r>
            <a:r>
              <a:rPr lang="en-US" sz="1200" spc="-35" dirty="0">
                <a:cs typeface="Arial"/>
              </a:rPr>
              <a:t> </a:t>
            </a:r>
            <a:r>
              <a:rPr lang="en-US" sz="1200" dirty="0">
                <a:cs typeface="Arial"/>
              </a:rPr>
              <a:t>per</a:t>
            </a:r>
            <a:r>
              <a:rPr lang="en-US" sz="1200" spc="-40" dirty="0">
                <a:cs typeface="Arial"/>
              </a:rPr>
              <a:t> </a:t>
            </a:r>
            <a:r>
              <a:rPr lang="en-US" sz="1200" dirty="0">
                <a:cs typeface="Arial"/>
              </a:rPr>
              <a:t>intermediate</a:t>
            </a:r>
            <a:r>
              <a:rPr lang="en-US" sz="1200" spc="-45" dirty="0">
                <a:cs typeface="Arial"/>
              </a:rPr>
              <a:t> </a:t>
            </a:r>
            <a:r>
              <a:rPr lang="en-US" sz="1200" spc="-10" dirty="0">
                <a:cs typeface="Arial"/>
              </a:rPr>
              <a:t>container</a:t>
            </a:r>
            <a:endParaRPr lang="en-US" sz="1200" dirty="0">
              <a:cs typeface="Arial"/>
            </a:endParaRPr>
          </a:p>
          <a:p>
            <a:pPr marL="758824" lvl="1" indent="-227965">
              <a:lnSpc>
                <a:spcPct val="100000"/>
              </a:lnSpc>
              <a:spcBef>
                <a:spcPts val="840"/>
              </a:spcBef>
              <a:tabLst>
                <a:tab pos="240665" algn="l"/>
              </a:tabLst>
            </a:pPr>
            <a:r>
              <a:rPr lang="en-US" sz="1200" dirty="0">
                <a:cs typeface="Arial"/>
              </a:rPr>
              <a:t>40</a:t>
            </a:r>
            <a:r>
              <a:rPr lang="en-US" sz="1200" spc="-20" dirty="0">
                <a:cs typeface="Arial"/>
              </a:rPr>
              <a:t> </a:t>
            </a:r>
            <a:r>
              <a:rPr lang="en-US" sz="1200" spc="-10" dirty="0">
                <a:cs typeface="Arial"/>
              </a:rPr>
              <a:t>pounds</a:t>
            </a:r>
            <a:endParaRPr lang="en-US" sz="1200" dirty="0">
              <a:cs typeface="Arial"/>
            </a:endParaRPr>
          </a:p>
          <a:p>
            <a:pPr marL="759459" marR="5080" lvl="1" indent="-228600">
              <a:lnSpc>
                <a:spcPct val="80000"/>
              </a:lnSpc>
              <a:spcBef>
                <a:spcPts val="1200"/>
              </a:spcBef>
              <a:tabLst>
                <a:tab pos="241300" algn="l"/>
              </a:tabLst>
            </a:pPr>
            <a:r>
              <a:rPr lang="en-US" sz="1200" dirty="0">
                <a:cs typeface="Arial"/>
              </a:rPr>
              <a:t>1.5</a:t>
            </a:r>
            <a:r>
              <a:rPr lang="en-US" sz="1200" spc="-35" dirty="0">
                <a:cs typeface="Arial"/>
              </a:rPr>
              <a:t> </a:t>
            </a:r>
            <a:r>
              <a:rPr lang="en-US" sz="1200" dirty="0">
                <a:cs typeface="Arial"/>
              </a:rPr>
              <a:t>cubic</a:t>
            </a:r>
            <a:r>
              <a:rPr lang="en-US" sz="1200" spc="-30" dirty="0">
                <a:cs typeface="Arial"/>
              </a:rPr>
              <a:t> </a:t>
            </a:r>
            <a:r>
              <a:rPr lang="en-US" sz="1200" dirty="0">
                <a:cs typeface="Arial"/>
              </a:rPr>
              <a:t>feet</a:t>
            </a:r>
            <a:r>
              <a:rPr lang="en-US" sz="1200" spc="-35" dirty="0">
                <a:cs typeface="Arial"/>
              </a:rPr>
              <a:t> </a:t>
            </a:r>
            <a:r>
              <a:rPr lang="en-US" sz="1200" dirty="0">
                <a:cs typeface="Arial"/>
              </a:rPr>
              <a:t>with</a:t>
            </a:r>
            <a:r>
              <a:rPr lang="en-US" sz="1200" spc="-15" dirty="0">
                <a:cs typeface="Arial"/>
              </a:rPr>
              <a:t> </a:t>
            </a:r>
            <a:r>
              <a:rPr lang="en-US" sz="1200" dirty="0">
                <a:cs typeface="Arial"/>
              </a:rPr>
              <a:t>at</a:t>
            </a:r>
            <a:r>
              <a:rPr lang="en-US" sz="1200" spc="-25" dirty="0">
                <a:cs typeface="Arial"/>
              </a:rPr>
              <a:t> </a:t>
            </a:r>
            <a:r>
              <a:rPr lang="en-US" sz="1200" dirty="0">
                <a:cs typeface="Arial"/>
              </a:rPr>
              <a:t>least</a:t>
            </a:r>
            <a:r>
              <a:rPr lang="en-US" sz="1200" spc="-35" dirty="0">
                <a:cs typeface="Arial"/>
              </a:rPr>
              <a:t> </a:t>
            </a:r>
            <a:r>
              <a:rPr lang="en-US" sz="1200" dirty="0">
                <a:cs typeface="Arial"/>
              </a:rPr>
              <a:t>two</a:t>
            </a:r>
            <a:r>
              <a:rPr lang="en-US" sz="1200" spc="-10" dirty="0">
                <a:cs typeface="Arial"/>
              </a:rPr>
              <a:t> dimensions </a:t>
            </a:r>
            <a:r>
              <a:rPr lang="en-US" sz="1200" dirty="0">
                <a:cs typeface="Arial"/>
              </a:rPr>
              <a:t>not</a:t>
            </a:r>
            <a:r>
              <a:rPr lang="en-US" sz="1200" spc="-50" dirty="0">
                <a:cs typeface="Arial"/>
              </a:rPr>
              <a:t> </a:t>
            </a:r>
            <a:r>
              <a:rPr lang="en-US" sz="1200" dirty="0">
                <a:cs typeface="Arial"/>
              </a:rPr>
              <a:t>exceeding</a:t>
            </a:r>
            <a:r>
              <a:rPr lang="en-US" sz="1200" spc="-20" dirty="0">
                <a:cs typeface="Arial"/>
              </a:rPr>
              <a:t> </a:t>
            </a:r>
            <a:r>
              <a:rPr lang="en-US" sz="1200" dirty="0">
                <a:cs typeface="Arial"/>
              </a:rPr>
              <a:t>16</a:t>
            </a:r>
            <a:r>
              <a:rPr lang="en-US" sz="1200" spc="-35" dirty="0">
                <a:cs typeface="Arial"/>
              </a:rPr>
              <a:t> </a:t>
            </a:r>
            <a:r>
              <a:rPr lang="en-US" sz="1200" spc="-10" dirty="0">
                <a:cs typeface="Arial"/>
              </a:rPr>
              <a:t>inches</a:t>
            </a:r>
          </a:p>
          <a:p>
            <a:pPr marL="759459" marR="5080" lvl="1" indent="-228600">
              <a:lnSpc>
                <a:spcPct val="80000"/>
              </a:lnSpc>
              <a:spcBef>
                <a:spcPts val="1200"/>
              </a:spcBef>
              <a:tabLst>
                <a:tab pos="241300" algn="l"/>
              </a:tabLst>
            </a:pPr>
            <a:r>
              <a:rPr lang="en-US" sz="1200" spc="-10" dirty="0"/>
              <a:t>If ICQ code is “AAA” then go to MIL-STD-2073-1E</a:t>
            </a:r>
            <a:r>
              <a:rPr lang="en-US" sz="973" spc="-10" dirty="0"/>
              <a:t>, </a:t>
            </a:r>
            <a:r>
              <a:rPr lang="en-US" sz="1200" spc="-10" dirty="0"/>
              <a:t>Appendix B, Table B.I to determine quantity </a:t>
            </a:r>
            <a:endParaRPr lang="en-US" sz="1200" dirty="0">
              <a:cs typeface="Arial"/>
            </a:endParaRPr>
          </a:p>
          <a:p>
            <a:pPr marL="12700">
              <a:lnSpc>
                <a:spcPct val="100000"/>
              </a:lnSpc>
              <a:spcBef>
                <a:spcPts val="815"/>
              </a:spcBef>
            </a:pPr>
            <a:r>
              <a:rPr lang="en-US" sz="1200" b="1" dirty="0"/>
              <a:t>Intermediate</a:t>
            </a:r>
            <a:r>
              <a:rPr lang="en-US" sz="1200" b="1" spc="-55" dirty="0"/>
              <a:t> </a:t>
            </a:r>
            <a:r>
              <a:rPr lang="en-US" sz="1200" b="1" dirty="0"/>
              <a:t>Container</a:t>
            </a:r>
            <a:r>
              <a:rPr lang="en-US" sz="1200" b="1" spc="-55" dirty="0"/>
              <a:t> </a:t>
            </a:r>
            <a:r>
              <a:rPr lang="en-US" sz="1200" b="1" spc="-10" dirty="0"/>
              <a:t>Limitations</a:t>
            </a:r>
          </a:p>
          <a:p>
            <a:pPr marL="759459" marR="131445" lvl="1" indent="-228600">
              <a:lnSpc>
                <a:spcPct val="80000"/>
              </a:lnSpc>
              <a:spcBef>
                <a:spcPts val="1200"/>
              </a:spcBef>
              <a:tabLst>
                <a:tab pos="241300" algn="l"/>
              </a:tabLst>
            </a:pPr>
            <a:r>
              <a:rPr lang="en-US" sz="1200" dirty="0">
                <a:cs typeface="Arial"/>
              </a:rPr>
              <a:t>When</a:t>
            </a:r>
            <a:r>
              <a:rPr lang="en-US" sz="1200" spc="-55" dirty="0">
                <a:cs typeface="Arial"/>
              </a:rPr>
              <a:t> </a:t>
            </a:r>
            <a:r>
              <a:rPr lang="en-US" sz="1200" dirty="0">
                <a:cs typeface="Arial"/>
              </a:rPr>
              <a:t>quantity</a:t>
            </a:r>
            <a:r>
              <a:rPr lang="en-US" sz="1200" spc="-40" dirty="0">
                <a:cs typeface="Arial"/>
              </a:rPr>
              <a:t> </a:t>
            </a:r>
            <a:r>
              <a:rPr lang="en-US" sz="1200" dirty="0">
                <a:cs typeface="Arial"/>
              </a:rPr>
              <a:t>shipped</a:t>
            </a:r>
            <a:r>
              <a:rPr lang="en-US" sz="1200" spc="-25" dirty="0">
                <a:cs typeface="Arial"/>
              </a:rPr>
              <a:t> </a:t>
            </a:r>
            <a:r>
              <a:rPr lang="en-US" sz="1200" dirty="0">
                <a:cs typeface="Arial"/>
              </a:rPr>
              <a:t>to</a:t>
            </a:r>
            <a:r>
              <a:rPr lang="en-US" sz="1200" spc="-15" dirty="0">
                <a:cs typeface="Arial"/>
              </a:rPr>
              <a:t> </a:t>
            </a:r>
            <a:r>
              <a:rPr lang="en-US" sz="1200" dirty="0">
                <a:cs typeface="Arial"/>
              </a:rPr>
              <a:t>a</a:t>
            </a:r>
            <a:r>
              <a:rPr lang="en-US" sz="1200" spc="-20" dirty="0">
                <a:cs typeface="Arial"/>
              </a:rPr>
              <a:t> </a:t>
            </a:r>
            <a:r>
              <a:rPr lang="en-US" sz="1200" spc="-10" dirty="0">
                <a:cs typeface="Arial"/>
              </a:rPr>
              <a:t>single </a:t>
            </a:r>
            <a:r>
              <a:rPr lang="en-US" sz="1200" dirty="0">
                <a:cs typeface="Arial"/>
              </a:rPr>
              <a:t>destination</a:t>
            </a:r>
            <a:r>
              <a:rPr lang="en-US" sz="1200" spc="-50" dirty="0">
                <a:cs typeface="Arial"/>
              </a:rPr>
              <a:t> </a:t>
            </a:r>
            <a:r>
              <a:rPr lang="en-US" sz="1200" dirty="0">
                <a:cs typeface="Arial"/>
              </a:rPr>
              <a:t>is</a:t>
            </a:r>
            <a:r>
              <a:rPr lang="en-US" sz="1200" spc="-25" dirty="0">
                <a:cs typeface="Arial"/>
              </a:rPr>
              <a:t> </a:t>
            </a:r>
            <a:r>
              <a:rPr lang="en-US" sz="1200" dirty="0"/>
              <a:t>less</a:t>
            </a:r>
            <a:r>
              <a:rPr lang="en-US" sz="1200" spc="-30" dirty="0"/>
              <a:t> </a:t>
            </a:r>
            <a:r>
              <a:rPr lang="en-US" sz="1200" dirty="0"/>
              <a:t>than</a:t>
            </a:r>
            <a:r>
              <a:rPr lang="en-US" sz="1200" spc="-35" dirty="0"/>
              <a:t> </a:t>
            </a:r>
            <a:r>
              <a:rPr lang="en-US" sz="1200" dirty="0"/>
              <a:t>the</a:t>
            </a:r>
            <a:r>
              <a:rPr lang="en-US" sz="1200" spc="-25" dirty="0"/>
              <a:t> </a:t>
            </a:r>
            <a:r>
              <a:rPr lang="en-US" sz="1200" spc="-10" dirty="0"/>
              <a:t>established </a:t>
            </a:r>
            <a:r>
              <a:rPr lang="en-US" sz="1200" dirty="0"/>
              <a:t>ICQ,</a:t>
            </a:r>
            <a:r>
              <a:rPr lang="en-US" sz="1200" spc="-25" dirty="0"/>
              <a:t> </a:t>
            </a:r>
            <a:r>
              <a:rPr lang="en-US" sz="1200" dirty="0">
                <a:cs typeface="Arial"/>
              </a:rPr>
              <a:t>then</a:t>
            </a:r>
            <a:r>
              <a:rPr lang="en-US" sz="1200" spc="-30" dirty="0">
                <a:cs typeface="Arial"/>
              </a:rPr>
              <a:t> </a:t>
            </a:r>
            <a:r>
              <a:rPr lang="en-US" sz="1200" dirty="0">
                <a:cs typeface="Arial"/>
              </a:rPr>
              <a:t>place</a:t>
            </a:r>
            <a:r>
              <a:rPr lang="en-US" sz="1200" spc="-25" dirty="0">
                <a:cs typeface="Arial"/>
              </a:rPr>
              <a:t> </a:t>
            </a:r>
            <a:r>
              <a:rPr lang="en-US" sz="1200" dirty="0">
                <a:cs typeface="Arial"/>
              </a:rPr>
              <a:t>all</a:t>
            </a:r>
            <a:r>
              <a:rPr lang="en-US" sz="1200" spc="-10" dirty="0">
                <a:cs typeface="Arial"/>
              </a:rPr>
              <a:t> </a:t>
            </a:r>
            <a:r>
              <a:rPr lang="en-US" sz="1200" dirty="0">
                <a:cs typeface="Arial"/>
              </a:rPr>
              <a:t>unit</a:t>
            </a:r>
            <a:r>
              <a:rPr lang="en-US" sz="1200" spc="-35" dirty="0">
                <a:cs typeface="Arial"/>
              </a:rPr>
              <a:t> </a:t>
            </a:r>
            <a:r>
              <a:rPr lang="en-US" sz="1200" dirty="0">
                <a:cs typeface="Arial"/>
              </a:rPr>
              <a:t>packs</a:t>
            </a:r>
            <a:r>
              <a:rPr lang="en-US" sz="1200" spc="-40" dirty="0">
                <a:cs typeface="Arial"/>
              </a:rPr>
              <a:t> </a:t>
            </a:r>
            <a:r>
              <a:rPr lang="en-US" sz="1200" dirty="0">
                <a:cs typeface="Arial"/>
              </a:rPr>
              <a:t>in</a:t>
            </a:r>
            <a:r>
              <a:rPr lang="en-US" sz="1200" spc="-10" dirty="0">
                <a:cs typeface="Arial"/>
              </a:rPr>
              <a:t> </a:t>
            </a:r>
            <a:r>
              <a:rPr lang="en-US" sz="1200" spc="-50" dirty="0">
                <a:cs typeface="Arial"/>
              </a:rPr>
              <a:t>a </a:t>
            </a:r>
            <a:r>
              <a:rPr lang="en-US" sz="1200" i="1" dirty="0">
                <a:cs typeface="Arial"/>
              </a:rPr>
              <a:t>minimum</a:t>
            </a:r>
            <a:r>
              <a:rPr lang="en-US" sz="1200" i="1" spc="-55" dirty="0">
                <a:cs typeface="Arial"/>
              </a:rPr>
              <a:t> </a:t>
            </a:r>
            <a:r>
              <a:rPr lang="en-US" sz="1200" i="1" dirty="0">
                <a:cs typeface="Arial"/>
              </a:rPr>
              <a:t>size</a:t>
            </a:r>
            <a:r>
              <a:rPr lang="en-US" sz="1200" i="1" spc="-15" dirty="0">
                <a:cs typeface="Arial"/>
              </a:rPr>
              <a:t> </a:t>
            </a:r>
            <a:r>
              <a:rPr lang="en-US" sz="1200" i="1" dirty="0">
                <a:cs typeface="Arial"/>
              </a:rPr>
              <a:t>shipping</a:t>
            </a:r>
            <a:r>
              <a:rPr lang="en-US" sz="1200" i="1" spc="-65" dirty="0">
                <a:cs typeface="Arial"/>
              </a:rPr>
              <a:t> </a:t>
            </a:r>
            <a:r>
              <a:rPr lang="en-US" sz="1200" i="1" spc="-10" dirty="0">
                <a:cs typeface="Arial"/>
              </a:rPr>
              <a:t>container</a:t>
            </a:r>
            <a:endParaRPr lang="en-US" sz="1200" dirty="0">
              <a:cs typeface="Arial"/>
            </a:endParaRPr>
          </a:p>
          <a:p>
            <a:pPr marL="759459" marR="198755" lvl="1" indent="-228600">
              <a:lnSpc>
                <a:spcPts val="1440"/>
              </a:lnSpc>
              <a:spcBef>
                <a:spcPts val="1190"/>
              </a:spcBef>
              <a:tabLst>
                <a:tab pos="241300" algn="l"/>
              </a:tabLst>
            </a:pPr>
            <a:r>
              <a:rPr lang="en-US" sz="1200" dirty="0">
                <a:cs typeface="Arial"/>
              </a:rPr>
              <a:t>When</a:t>
            </a:r>
            <a:r>
              <a:rPr lang="en-US" sz="1200" spc="-55" dirty="0">
                <a:cs typeface="Arial"/>
              </a:rPr>
              <a:t> </a:t>
            </a:r>
            <a:r>
              <a:rPr lang="en-US" sz="1200" dirty="0">
                <a:cs typeface="Arial"/>
              </a:rPr>
              <a:t>the</a:t>
            </a:r>
            <a:r>
              <a:rPr lang="en-US" sz="1200" spc="-20" dirty="0">
                <a:cs typeface="Arial"/>
              </a:rPr>
              <a:t> </a:t>
            </a:r>
            <a:r>
              <a:rPr lang="en-US" sz="1200" dirty="0">
                <a:cs typeface="Arial"/>
              </a:rPr>
              <a:t>contract/order</a:t>
            </a:r>
            <a:r>
              <a:rPr lang="en-US" sz="1200" spc="-55" dirty="0">
                <a:cs typeface="Arial"/>
              </a:rPr>
              <a:t> </a:t>
            </a:r>
            <a:r>
              <a:rPr lang="en-US" sz="1200" dirty="0">
                <a:cs typeface="Arial"/>
              </a:rPr>
              <a:t>total</a:t>
            </a:r>
            <a:r>
              <a:rPr lang="en-US" sz="1200" spc="-35" dirty="0">
                <a:cs typeface="Arial"/>
              </a:rPr>
              <a:t> </a:t>
            </a:r>
            <a:r>
              <a:rPr lang="en-US" sz="1200" dirty="0">
                <a:cs typeface="Arial"/>
              </a:rPr>
              <a:t>quantity</a:t>
            </a:r>
            <a:r>
              <a:rPr lang="en-US" sz="1200" spc="-40" dirty="0">
                <a:cs typeface="Arial"/>
              </a:rPr>
              <a:t> </a:t>
            </a:r>
            <a:r>
              <a:rPr lang="en-US" sz="1200" spc="-25" dirty="0">
                <a:cs typeface="Arial"/>
              </a:rPr>
              <a:t>is </a:t>
            </a:r>
            <a:r>
              <a:rPr lang="en-US" sz="1200" dirty="0"/>
              <a:t>more</a:t>
            </a:r>
            <a:r>
              <a:rPr lang="en-US" sz="1200" spc="-10" dirty="0"/>
              <a:t> </a:t>
            </a:r>
            <a:r>
              <a:rPr lang="en-US" sz="1200" dirty="0"/>
              <a:t>than</a:t>
            </a:r>
            <a:r>
              <a:rPr lang="en-US" sz="1200" spc="-30" dirty="0"/>
              <a:t> </a:t>
            </a:r>
            <a:r>
              <a:rPr lang="en-US" sz="1200" dirty="0"/>
              <a:t>established</a:t>
            </a:r>
            <a:r>
              <a:rPr lang="en-US" sz="1200" spc="-65" dirty="0"/>
              <a:t> </a:t>
            </a:r>
            <a:r>
              <a:rPr lang="en-US" sz="1200" dirty="0"/>
              <a:t>ICQ</a:t>
            </a:r>
            <a:r>
              <a:rPr lang="en-US" sz="1200" spc="-20" dirty="0"/>
              <a:t> </a:t>
            </a:r>
            <a:r>
              <a:rPr lang="en-US" sz="1200" dirty="0">
                <a:cs typeface="Arial"/>
              </a:rPr>
              <a:t>pack</a:t>
            </a:r>
            <a:r>
              <a:rPr lang="en-US" sz="1200" spc="-25" dirty="0">
                <a:cs typeface="Arial"/>
              </a:rPr>
              <a:t> as </a:t>
            </a:r>
            <a:r>
              <a:rPr lang="en-US" sz="1200" dirty="0">
                <a:cs typeface="Arial"/>
              </a:rPr>
              <a:t>many</a:t>
            </a:r>
            <a:r>
              <a:rPr lang="en-US" sz="1200" spc="-35" dirty="0">
                <a:cs typeface="Arial"/>
              </a:rPr>
              <a:t> </a:t>
            </a:r>
            <a:r>
              <a:rPr lang="en-US" sz="1200" dirty="0">
                <a:cs typeface="Arial"/>
              </a:rPr>
              <a:t>intermediate</a:t>
            </a:r>
            <a:r>
              <a:rPr lang="en-US" sz="1200" spc="-55" dirty="0">
                <a:cs typeface="Arial"/>
              </a:rPr>
              <a:t> </a:t>
            </a:r>
            <a:r>
              <a:rPr lang="en-US" sz="1200" dirty="0">
                <a:cs typeface="Arial"/>
              </a:rPr>
              <a:t>containers</a:t>
            </a:r>
            <a:r>
              <a:rPr lang="en-US" sz="1200" spc="-70" dirty="0">
                <a:cs typeface="Arial"/>
              </a:rPr>
              <a:t> </a:t>
            </a:r>
            <a:r>
              <a:rPr lang="en-US" sz="1200" dirty="0">
                <a:cs typeface="Arial"/>
              </a:rPr>
              <a:t>to</a:t>
            </a:r>
            <a:r>
              <a:rPr lang="en-US" sz="1200" spc="-30" dirty="0">
                <a:cs typeface="Arial"/>
              </a:rPr>
              <a:t> </a:t>
            </a:r>
            <a:r>
              <a:rPr lang="en-US" sz="1200" spc="-25" dirty="0">
                <a:cs typeface="Arial"/>
              </a:rPr>
              <a:t>the </a:t>
            </a:r>
            <a:r>
              <a:rPr lang="en-US" sz="1200" dirty="0">
                <a:cs typeface="Arial"/>
              </a:rPr>
              <a:t>established</a:t>
            </a:r>
            <a:r>
              <a:rPr lang="en-US" sz="1200" spc="-45" dirty="0">
                <a:cs typeface="Arial"/>
              </a:rPr>
              <a:t> </a:t>
            </a:r>
            <a:r>
              <a:rPr lang="en-US" sz="1200" dirty="0">
                <a:cs typeface="Arial"/>
              </a:rPr>
              <a:t>ICQ</a:t>
            </a:r>
            <a:r>
              <a:rPr lang="en-US" sz="1200" spc="-30" dirty="0">
                <a:cs typeface="Arial"/>
              </a:rPr>
              <a:t> </a:t>
            </a:r>
            <a:r>
              <a:rPr lang="en-US" sz="1200" dirty="0">
                <a:cs typeface="Arial"/>
              </a:rPr>
              <a:t>and</a:t>
            </a:r>
            <a:r>
              <a:rPr lang="en-US" sz="1200" spc="-20" dirty="0">
                <a:cs typeface="Arial"/>
              </a:rPr>
              <a:t> </a:t>
            </a:r>
            <a:r>
              <a:rPr lang="en-US" sz="1200" dirty="0">
                <a:cs typeface="Arial"/>
              </a:rPr>
              <a:t>the</a:t>
            </a:r>
            <a:r>
              <a:rPr lang="en-US" sz="1200" spc="-35" dirty="0">
                <a:cs typeface="Arial"/>
              </a:rPr>
              <a:t> </a:t>
            </a:r>
            <a:r>
              <a:rPr lang="en-US" sz="1200" i="1" spc="-10" dirty="0">
                <a:cs typeface="Arial"/>
              </a:rPr>
              <a:t>remaining </a:t>
            </a:r>
            <a:r>
              <a:rPr lang="en-US" sz="1200" i="1" dirty="0">
                <a:cs typeface="Arial"/>
              </a:rPr>
              <a:t>quantity</a:t>
            </a:r>
            <a:r>
              <a:rPr lang="en-US" sz="1200" i="1" spc="-55" dirty="0">
                <a:cs typeface="Arial"/>
              </a:rPr>
              <a:t> </a:t>
            </a:r>
            <a:r>
              <a:rPr lang="en-US" sz="1200" i="1" dirty="0">
                <a:cs typeface="Arial"/>
              </a:rPr>
              <a:t>in</a:t>
            </a:r>
            <a:r>
              <a:rPr lang="en-US" sz="1200" i="1" spc="-30" dirty="0">
                <a:cs typeface="Arial"/>
              </a:rPr>
              <a:t> </a:t>
            </a:r>
            <a:r>
              <a:rPr lang="en-US" sz="1200" i="1" dirty="0">
                <a:cs typeface="Arial"/>
              </a:rPr>
              <a:t>smallest</a:t>
            </a:r>
            <a:r>
              <a:rPr lang="en-US" sz="1200" i="1" spc="-40" dirty="0">
                <a:cs typeface="Arial"/>
              </a:rPr>
              <a:t> </a:t>
            </a:r>
            <a:r>
              <a:rPr lang="en-US" sz="1200" i="1" dirty="0">
                <a:cs typeface="Arial"/>
              </a:rPr>
              <a:t>container</a:t>
            </a:r>
            <a:r>
              <a:rPr lang="en-US" sz="1200" i="1" spc="-55" dirty="0">
                <a:cs typeface="Arial"/>
              </a:rPr>
              <a:t> </a:t>
            </a:r>
            <a:r>
              <a:rPr lang="en-US" sz="1200" i="1" spc="-25" dirty="0">
                <a:cs typeface="Arial"/>
              </a:rPr>
              <a:t>to </a:t>
            </a:r>
            <a:r>
              <a:rPr lang="en-US" sz="1200" i="1" dirty="0">
                <a:cs typeface="Arial"/>
              </a:rPr>
              <a:t>accommodate</a:t>
            </a:r>
            <a:r>
              <a:rPr lang="en-US" sz="1200" i="1" spc="-60" dirty="0">
                <a:cs typeface="Arial"/>
              </a:rPr>
              <a:t> </a:t>
            </a:r>
            <a:r>
              <a:rPr lang="en-US" sz="1200" i="1" dirty="0">
                <a:cs typeface="Arial"/>
              </a:rPr>
              <a:t>these</a:t>
            </a:r>
            <a:r>
              <a:rPr lang="en-US" sz="1200" i="1" spc="-60" dirty="0">
                <a:cs typeface="Arial"/>
              </a:rPr>
              <a:t> </a:t>
            </a:r>
            <a:r>
              <a:rPr lang="en-US" sz="1200" i="1" dirty="0">
                <a:cs typeface="Arial"/>
              </a:rPr>
              <a:t>unit</a:t>
            </a:r>
            <a:r>
              <a:rPr lang="en-US" sz="1200" i="1" spc="-40" dirty="0">
                <a:cs typeface="Arial"/>
              </a:rPr>
              <a:t> </a:t>
            </a:r>
            <a:r>
              <a:rPr lang="en-US" sz="1200" i="1" spc="-10" dirty="0">
                <a:cs typeface="Arial"/>
              </a:rPr>
              <a:t>packs</a:t>
            </a:r>
            <a:endParaRPr lang="en-US" sz="1200" dirty="0">
              <a:cs typeface="Arial"/>
            </a:endParaRPr>
          </a:p>
        </p:txBody>
      </p:sp>
    </p:spTree>
    <p:extLst>
      <p:ext uri="{BB962C8B-B14F-4D97-AF65-F5344CB8AC3E}">
        <p14:creationId xmlns:p14="http://schemas.microsoft.com/office/powerpoint/2010/main" val="936389111"/>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bg>
      <p:bgPr>
        <a:pattFill prst="pct50">
          <a:fgClr>
            <a:schemeClr val="accent4">
              <a:lumMod val="75000"/>
            </a:schemeClr>
          </a:fgClr>
          <a:bgClr>
            <a:schemeClr val="bg1"/>
          </a:bgClr>
        </a:patt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2DFB3E-09FA-BD51-E18F-0F284C46ED49}"/>
              </a:ext>
            </a:extLst>
          </p:cNvPr>
          <p:cNvSpPr>
            <a:spLocks noGrp="1"/>
          </p:cNvSpPr>
          <p:nvPr>
            <p:ph type="body" sz="quarter" idx="10"/>
          </p:nvPr>
        </p:nvSpPr>
        <p:spPr/>
        <p:txBody>
          <a:bodyPr/>
          <a:lstStyle/>
          <a:p>
            <a:r>
              <a:rPr lang="en-US" dirty="0"/>
              <a:t>TKO Seminar</a:t>
            </a:r>
          </a:p>
        </p:txBody>
      </p:sp>
      <p:sp>
        <p:nvSpPr>
          <p:cNvPr id="3" name="Title 2">
            <a:extLst>
              <a:ext uri="{FF2B5EF4-FFF2-40B4-BE49-F238E27FC236}">
                <a16:creationId xmlns:a16="http://schemas.microsoft.com/office/drawing/2014/main" id="{8ED676C8-67B6-3962-B3F8-B75E7D53213A}"/>
              </a:ext>
            </a:extLst>
          </p:cNvPr>
          <p:cNvSpPr>
            <a:spLocks noGrp="1"/>
          </p:cNvSpPr>
          <p:nvPr>
            <p:ph type="title"/>
          </p:nvPr>
        </p:nvSpPr>
        <p:spPr/>
        <p:txBody>
          <a:bodyPr/>
          <a:lstStyle/>
          <a:p>
            <a:r>
              <a:rPr lang="en-US" dirty="0">
                <a:latin typeface="Raleway Black" pitchFamily="2" charset="0"/>
              </a:rPr>
              <a:t>Packaging Overview</a:t>
            </a:r>
          </a:p>
        </p:txBody>
      </p:sp>
      <p:sp>
        <p:nvSpPr>
          <p:cNvPr id="4" name="Slide Number Placeholder 3">
            <a:extLst>
              <a:ext uri="{FF2B5EF4-FFF2-40B4-BE49-F238E27FC236}">
                <a16:creationId xmlns:a16="http://schemas.microsoft.com/office/drawing/2014/main" id="{B88270CE-6828-C26D-8CC5-B834AC11BC15}"/>
              </a:ext>
            </a:extLst>
          </p:cNvPr>
          <p:cNvSpPr>
            <a:spLocks noGrp="1"/>
          </p:cNvSpPr>
          <p:nvPr>
            <p:ph type="sldNum" sz="quarter" idx="4"/>
          </p:nvPr>
        </p:nvSpPr>
        <p:spPr/>
        <p:txBody>
          <a:bodyPr/>
          <a:lstStyle/>
          <a:p>
            <a:r>
              <a:rPr lang="en-US" sz="1000" dirty="0"/>
              <a:t>11 </a:t>
            </a:r>
            <a:r>
              <a:rPr lang="en-US" dirty="0"/>
              <a:t>of 25</a:t>
            </a:r>
          </a:p>
        </p:txBody>
      </p:sp>
      <p:grpSp>
        <p:nvGrpSpPr>
          <p:cNvPr id="5" name="object 2">
            <a:extLst>
              <a:ext uri="{FF2B5EF4-FFF2-40B4-BE49-F238E27FC236}">
                <a16:creationId xmlns:a16="http://schemas.microsoft.com/office/drawing/2014/main" id="{212593C1-BFF6-BB3D-8D7E-8294AC540A80}"/>
              </a:ext>
            </a:extLst>
          </p:cNvPr>
          <p:cNvGrpSpPr/>
          <p:nvPr/>
        </p:nvGrpSpPr>
        <p:grpSpPr>
          <a:xfrm>
            <a:off x="902576" y="2465256"/>
            <a:ext cx="9144000" cy="4962038"/>
            <a:chOff x="0" y="1656588"/>
            <a:chExt cx="9144000" cy="5201920"/>
          </a:xfrm>
          <a:effectLst>
            <a:glow rad="127000">
              <a:schemeClr val="accent4">
                <a:lumMod val="75000"/>
              </a:schemeClr>
            </a:glow>
          </a:effectLst>
        </p:grpSpPr>
        <p:pic>
          <p:nvPicPr>
            <p:cNvPr id="6" name="object 3">
              <a:extLst>
                <a:ext uri="{FF2B5EF4-FFF2-40B4-BE49-F238E27FC236}">
                  <a16:creationId xmlns:a16="http://schemas.microsoft.com/office/drawing/2014/main" id="{32BE7E0F-C240-6FDC-1003-3D81C9B0AC20}"/>
                </a:ext>
              </a:extLst>
            </p:cNvPr>
            <p:cNvPicPr/>
            <p:nvPr/>
          </p:nvPicPr>
          <p:blipFill>
            <a:blip r:embed="rId2" cstate="print"/>
            <a:stretch>
              <a:fillRect/>
            </a:stretch>
          </p:blipFill>
          <p:spPr>
            <a:xfrm>
              <a:off x="0" y="1656588"/>
              <a:ext cx="9143999" cy="4837175"/>
            </a:xfrm>
            <a:prstGeom prst="rect">
              <a:avLst/>
            </a:prstGeom>
          </p:spPr>
        </p:pic>
        <p:sp>
          <p:nvSpPr>
            <p:cNvPr id="7" name="object 4">
              <a:extLst>
                <a:ext uri="{FF2B5EF4-FFF2-40B4-BE49-F238E27FC236}">
                  <a16:creationId xmlns:a16="http://schemas.microsoft.com/office/drawing/2014/main" id="{8448BD4D-ADBE-7826-EBBA-AAF92B398F13}"/>
                </a:ext>
              </a:extLst>
            </p:cNvPr>
            <p:cNvSpPr/>
            <p:nvPr/>
          </p:nvSpPr>
          <p:spPr>
            <a:xfrm>
              <a:off x="3844290" y="3757422"/>
              <a:ext cx="494030" cy="198120"/>
            </a:xfrm>
            <a:custGeom>
              <a:avLst/>
              <a:gdLst/>
              <a:ahLst/>
              <a:cxnLst/>
              <a:rect l="l" t="t" r="r" b="b"/>
              <a:pathLst>
                <a:path w="494029" h="198120">
                  <a:moveTo>
                    <a:pt x="0" y="0"/>
                  </a:moveTo>
                  <a:lnTo>
                    <a:pt x="493775" y="0"/>
                  </a:lnTo>
                  <a:lnTo>
                    <a:pt x="493775" y="198119"/>
                  </a:lnTo>
                  <a:lnTo>
                    <a:pt x="0" y="198119"/>
                  </a:lnTo>
                  <a:lnTo>
                    <a:pt x="0" y="0"/>
                  </a:lnTo>
                  <a:close/>
                </a:path>
              </a:pathLst>
            </a:custGeom>
            <a:ln w="19050">
              <a:solidFill>
                <a:srgbClr val="FF0000"/>
              </a:solidFill>
            </a:ln>
          </p:spPr>
          <p:txBody>
            <a:bodyPr wrap="square" lIns="0" tIns="0" rIns="0" bIns="0" rtlCol="0"/>
            <a:lstStyle/>
            <a:p>
              <a:endParaRPr/>
            </a:p>
          </p:txBody>
        </p:sp>
        <p:sp>
          <p:nvSpPr>
            <p:cNvPr id="8" name="object 5">
              <a:extLst>
                <a:ext uri="{FF2B5EF4-FFF2-40B4-BE49-F238E27FC236}">
                  <a16:creationId xmlns:a16="http://schemas.microsoft.com/office/drawing/2014/main" id="{232F30BF-946C-A610-5951-473CEF13D414}"/>
                </a:ext>
              </a:extLst>
            </p:cNvPr>
            <p:cNvSpPr/>
            <p:nvPr/>
          </p:nvSpPr>
          <p:spPr>
            <a:xfrm>
              <a:off x="4548629" y="3855720"/>
              <a:ext cx="949960" cy="0"/>
            </a:xfrm>
            <a:custGeom>
              <a:avLst/>
              <a:gdLst/>
              <a:ahLst/>
              <a:cxnLst/>
              <a:rect l="l" t="t" r="r" b="b"/>
              <a:pathLst>
                <a:path w="949960">
                  <a:moveTo>
                    <a:pt x="949756" y="0"/>
                  </a:moveTo>
                  <a:lnTo>
                    <a:pt x="0" y="0"/>
                  </a:lnTo>
                </a:path>
              </a:pathLst>
            </a:custGeom>
            <a:ln w="12700">
              <a:solidFill>
                <a:srgbClr val="5B9BD4"/>
              </a:solidFill>
            </a:ln>
          </p:spPr>
          <p:txBody>
            <a:bodyPr wrap="square" lIns="0" tIns="0" rIns="0" bIns="0" rtlCol="0"/>
            <a:lstStyle/>
            <a:p>
              <a:endParaRPr/>
            </a:p>
          </p:txBody>
        </p:sp>
        <p:sp>
          <p:nvSpPr>
            <p:cNvPr id="9" name="object 6">
              <a:extLst>
                <a:ext uri="{FF2B5EF4-FFF2-40B4-BE49-F238E27FC236}">
                  <a16:creationId xmlns:a16="http://schemas.microsoft.com/office/drawing/2014/main" id="{9C1FD457-30A9-FD85-75F0-FFA96D69C02A}"/>
                </a:ext>
              </a:extLst>
            </p:cNvPr>
            <p:cNvSpPr/>
            <p:nvPr/>
          </p:nvSpPr>
          <p:spPr>
            <a:xfrm>
              <a:off x="4485130" y="3817617"/>
              <a:ext cx="76200" cy="76200"/>
            </a:xfrm>
            <a:custGeom>
              <a:avLst/>
              <a:gdLst/>
              <a:ahLst/>
              <a:cxnLst/>
              <a:rect l="l" t="t" r="r" b="b"/>
              <a:pathLst>
                <a:path w="76200" h="76200">
                  <a:moveTo>
                    <a:pt x="76200" y="0"/>
                  </a:moveTo>
                  <a:lnTo>
                    <a:pt x="0" y="38100"/>
                  </a:lnTo>
                  <a:lnTo>
                    <a:pt x="76200" y="76200"/>
                  </a:lnTo>
                  <a:lnTo>
                    <a:pt x="76200" y="0"/>
                  </a:lnTo>
                  <a:close/>
                </a:path>
              </a:pathLst>
            </a:custGeom>
            <a:solidFill>
              <a:srgbClr val="5B9BD4"/>
            </a:solidFill>
          </p:spPr>
          <p:txBody>
            <a:bodyPr wrap="square" lIns="0" tIns="0" rIns="0" bIns="0" rtlCol="0"/>
            <a:lstStyle/>
            <a:p>
              <a:endParaRPr/>
            </a:p>
          </p:txBody>
        </p:sp>
        <p:sp>
          <p:nvSpPr>
            <p:cNvPr id="10" name="object 7">
              <a:extLst>
                <a:ext uri="{FF2B5EF4-FFF2-40B4-BE49-F238E27FC236}">
                  <a16:creationId xmlns:a16="http://schemas.microsoft.com/office/drawing/2014/main" id="{A23082F6-4481-3C1C-487B-01205E0711F4}"/>
                </a:ext>
              </a:extLst>
            </p:cNvPr>
            <p:cNvSpPr/>
            <p:nvPr/>
          </p:nvSpPr>
          <p:spPr>
            <a:xfrm>
              <a:off x="902870" y="3855720"/>
              <a:ext cx="2758440" cy="290195"/>
            </a:xfrm>
            <a:custGeom>
              <a:avLst/>
              <a:gdLst/>
              <a:ahLst/>
              <a:cxnLst/>
              <a:rect l="l" t="t" r="r" b="b"/>
              <a:pathLst>
                <a:path w="2758440" h="290195">
                  <a:moveTo>
                    <a:pt x="2758313" y="0"/>
                  </a:moveTo>
                  <a:lnTo>
                    <a:pt x="0" y="289928"/>
                  </a:lnTo>
                </a:path>
              </a:pathLst>
            </a:custGeom>
            <a:ln w="12699">
              <a:solidFill>
                <a:srgbClr val="5B9BD4"/>
              </a:solidFill>
            </a:ln>
          </p:spPr>
          <p:txBody>
            <a:bodyPr wrap="square" lIns="0" tIns="0" rIns="0" bIns="0" rtlCol="0"/>
            <a:lstStyle/>
            <a:p>
              <a:endParaRPr/>
            </a:p>
          </p:txBody>
        </p:sp>
        <p:sp>
          <p:nvSpPr>
            <p:cNvPr id="11" name="object 8">
              <a:extLst>
                <a:ext uri="{FF2B5EF4-FFF2-40B4-BE49-F238E27FC236}">
                  <a16:creationId xmlns:a16="http://schemas.microsoft.com/office/drawing/2014/main" id="{8DC6A07E-6E92-7DFA-BB06-88DF90AA9657}"/>
                </a:ext>
              </a:extLst>
            </p:cNvPr>
            <p:cNvSpPr/>
            <p:nvPr/>
          </p:nvSpPr>
          <p:spPr>
            <a:xfrm>
              <a:off x="839727" y="4106424"/>
              <a:ext cx="80010" cy="76200"/>
            </a:xfrm>
            <a:custGeom>
              <a:avLst/>
              <a:gdLst/>
              <a:ahLst/>
              <a:cxnLst/>
              <a:rect l="l" t="t" r="r" b="b"/>
              <a:pathLst>
                <a:path w="80009" h="76200">
                  <a:moveTo>
                    <a:pt x="71793" y="0"/>
                  </a:moveTo>
                  <a:lnTo>
                    <a:pt x="0" y="45859"/>
                  </a:lnTo>
                  <a:lnTo>
                    <a:pt x="79768" y="75780"/>
                  </a:lnTo>
                  <a:lnTo>
                    <a:pt x="71793" y="0"/>
                  </a:lnTo>
                  <a:close/>
                </a:path>
              </a:pathLst>
            </a:custGeom>
            <a:solidFill>
              <a:srgbClr val="5B9BD4"/>
            </a:solidFill>
          </p:spPr>
          <p:txBody>
            <a:bodyPr wrap="square" lIns="0" tIns="0" rIns="0" bIns="0" rtlCol="0"/>
            <a:lstStyle/>
            <a:p>
              <a:endParaRPr/>
            </a:p>
          </p:txBody>
        </p:sp>
        <p:sp>
          <p:nvSpPr>
            <p:cNvPr id="12" name="object 9">
              <a:extLst>
                <a:ext uri="{FF2B5EF4-FFF2-40B4-BE49-F238E27FC236}">
                  <a16:creationId xmlns:a16="http://schemas.microsoft.com/office/drawing/2014/main" id="{259D5578-081B-032D-906C-35BCA2D87733}"/>
                </a:ext>
              </a:extLst>
            </p:cNvPr>
            <p:cNvSpPr/>
            <p:nvPr/>
          </p:nvSpPr>
          <p:spPr>
            <a:xfrm>
              <a:off x="310134" y="4063745"/>
              <a:ext cx="617220" cy="1138555"/>
            </a:xfrm>
            <a:custGeom>
              <a:avLst/>
              <a:gdLst/>
              <a:ahLst/>
              <a:cxnLst/>
              <a:rect l="l" t="t" r="r" b="b"/>
              <a:pathLst>
                <a:path w="617219" h="1138554">
                  <a:moveTo>
                    <a:pt x="0" y="0"/>
                  </a:moveTo>
                  <a:lnTo>
                    <a:pt x="493776" y="0"/>
                  </a:lnTo>
                  <a:lnTo>
                    <a:pt x="493776" y="198119"/>
                  </a:lnTo>
                  <a:lnTo>
                    <a:pt x="0" y="198119"/>
                  </a:lnTo>
                  <a:lnTo>
                    <a:pt x="0" y="0"/>
                  </a:lnTo>
                  <a:close/>
                </a:path>
                <a:path w="617219" h="1138554">
                  <a:moveTo>
                    <a:pt x="24383" y="934211"/>
                  </a:moveTo>
                  <a:lnTo>
                    <a:pt x="617219" y="934211"/>
                  </a:lnTo>
                  <a:lnTo>
                    <a:pt x="617219" y="1138427"/>
                  </a:lnTo>
                  <a:lnTo>
                    <a:pt x="24383" y="1138427"/>
                  </a:lnTo>
                  <a:lnTo>
                    <a:pt x="24383" y="934211"/>
                  </a:lnTo>
                  <a:close/>
                </a:path>
              </a:pathLst>
            </a:custGeom>
            <a:ln w="19050">
              <a:solidFill>
                <a:srgbClr val="FF0000"/>
              </a:solidFill>
            </a:ln>
          </p:spPr>
          <p:txBody>
            <a:bodyPr wrap="square" lIns="0" tIns="0" rIns="0" bIns="0" rtlCol="0"/>
            <a:lstStyle/>
            <a:p>
              <a:endParaRPr/>
            </a:p>
          </p:txBody>
        </p:sp>
      </p:grpSp>
      <p:sp>
        <p:nvSpPr>
          <p:cNvPr id="21" name="object 15">
            <a:extLst>
              <a:ext uri="{FF2B5EF4-FFF2-40B4-BE49-F238E27FC236}">
                <a16:creationId xmlns:a16="http://schemas.microsoft.com/office/drawing/2014/main" id="{40111CB1-8BB5-1188-3FA7-F774D76505CF}"/>
              </a:ext>
            </a:extLst>
          </p:cNvPr>
          <p:cNvSpPr txBox="1"/>
          <p:nvPr/>
        </p:nvSpPr>
        <p:spPr>
          <a:xfrm>
            <a:off x="1804559" y="3171293"/>
            <a:ext cx="2581275" cy="751488"/>
          </a:xfrm>
          <a:prstGeom prst="rect">
            <a:avLst/>
          </a:prstGeom>
        </p:spPr>
        <p:txBody>
          <a:bodyPr vert="horz" wrap="square" lIns="0" tIns="12700" rIns="0" bIns="0" rtlCol="0">
            <a:spAutoFit/>
          </a:bodyPr>
          <a:lstStyle/>
          <a:p>
            <a:pPr marL="12700" marR="5080" algn="just">
              <a:lnSpc>
                <a:spcPct val="100000"/>
              </a:lnSpc>
              <a:spcBef>
                <a:spcPts val="100"/>
              </a:spcBef>
            </a:pPr>
            <a:r>
              <a:rPr sz="1200" dirty="0">
                <a:solidFill>
                  <a:srgbClr val="FF0000"/>
                </a:solidFill>
                <a:latin typeface="Arial"/>
                <a:cs typeface="Arial"/>
              </a:rPr>
              <a:t>No</a:t>
            </a:r>
            <a:r>
              <a:rPr sz="1200" spc="-20" dirty="0">
                <a:solidFill>
                  <a:srgbClr val="FF0000"/>
                </a:solidFill>
                <a:latin typeface="Arial"/>
                <a:cs typeface="Arial"/>
              </a:rPr>
              <a:t> </a:t>
            </a:r>
            <a:r>
              <a:rPr sz="1200" dirty="0">
                <a:solidFill>
                  <a:srgbClr val="FF0000"/>
                </a:solidFill>
                <a:latin typeface="Arial"/>
                <a:cs typeface="Arial"/>
              </a:rPr>
              <a:t>Nomenclature,</a:t>
            </a:r>
            <a:r>
              <a:rPr sz="1200" spc="290" dirty="0">
                <a:solidFill>
                  <a:srgbClr val="FF0000"/>
                </a:solidFill>
                <a:latin typeface="Arial"/>
                <a:cs typeface="Arial"/>
              </a:rPr>
              <a:t> </a:t>
            </a:r>
            <a:r>
              <a:rPr sz="1200" dirty="0">
                <a:solidFill>
                  <a:srgbClr val="FF0000"/>
                </a:solidFill>
                <a:latin typeface="Arial"/>
                <a:cs typeface="Arial"/>
              </a:rPr>
              <a:t>unless</a:t>
            </a:r>
            <a:r>
              <a:rPr sz="1200" spc="-35" dirty="0">
                <a:solidFill>
                  <a:srgbClr val="FF0000"/>
                </a:solidFill>
                <a:latin typeface="Arial"/>
                <a:cs typeface="Arial"/>
              </a:rPr>
              <a:t> </a:t>
            </a:r>
            <a:r>
              <a:rPr sz="1200" dirty="0">
                <a:solidFill>
                  <a:srgbClr val="FF0000"/>
                </a:solidFill>
                <a:latin typeface="Arial"/>
                <a:cs typeface="Arial"/>
              </a:rPr>
              <a:t>the</a:t>
            </a:r>
            <a:r>
              <a:rPr sz="1200" spc="-15" dirty="0">
                <a:solidFill>
                  <a:srgbClr val="FF0000"/>
                </a:solidFill>
                <a:latin typeface="Arial"/>
                <a:cs typeface="Arial"/>
              </a:rPr>
              <a:t> </a:t>
            </a:r>
            <a:r>
              <a:rPr sz="1200" spc="-10" dirty="0">
                <a:solidFill>
                  <a:srgbClr val="FF0000"/>
                </a:solidFill>
                <a:latin typeface="Arial"/>
                <a:cs typeface="Arial"/>
              </a:rPr>
              <a:t>product </a:t>
            </a:r>
            <a:r>
              <a:rPr sz="1200" dirty="0">
                <a:solidFill>
                  <a:srgbClr val="FF0000"/>
                </a:solidFill>
                <a:latin typeface="Arial"/>
                <a:cs typeface="Arial"/>
              </a:rPr>
              <a:t>is</a:t>
            </a:r>
            <a:r>
              <a:rPr sz="1200" spc="-10" dirty="0">
                <a:solidFill>
                  <a:srgbClr val="FF0000"/>
                </a:solidFill>
                <a:latin typeface="Arial"/>
                <a:cs typeface="Arial"/>
              </a:rPr>
              <a:t> </a:t>
            </a:r>
            <a:r>
              <a:rPr sz="1200" dirty="0">
                <a:solidFill>
                  <a:srgbClr val="FF0000"/>
                </a:solidFill>
                <a:latin typeface="Arial"/>
                <a:cs typeface="Arial"/>
              </a:rPr>
              <a:t>a</a:t>
            </a:r>
            <a:r>
              <a:rPr sz="1200" spc="-10" dirty="0">
                <a:solidFill>
                  <a:srgbClr val="FF0000"/>
                </a:solidFill>
                <a:latin typeface="Arial"/>
                <a:cs typeface="Arial"/>
              </a:rPr>
              <a:t> </a:t>
            </a:r>
            <a:r>
              <a:rPr sz="1200" dirty="0">
                <a:solidFill>
                  <a:srgbClr val="FF0000"/>
                </a:solidFill>
                <a:latin typeface="Arial"/>
                <a:cs typeface="Arial"/>
              </a:rPr>
              <a:t>regulated</a:t>
            </a:r>
            <a:r>
              <a:rPr sz="1200" spc="434" dirty="0">
                <a:solidFill>
                  <a:srgbClr val="FF0000"/>
                </a:solidFill>
                <a:latin typeface="Arial"/>
                <a:cs typeface="Arial"/>
              </a:rPr>
              <a:t>   </a:t>
            </a:r>
            <a:r>
              <a:rPr sz="1200" dirty="0">
                <a:solidFill>
                  <a:srgbClr val="FF0000"/>
                </a:solidFill>
                <a:latin typeface="Arial"/>
                <a:cs typeface="Arial"/>
              </a:rPr>
              <a:t>hazardous</a:t>
            </a:r>
            <a:r>
              <a:rPr sz="1200" spc="-25" dirty="0">
                <a:solidFill>
                  <a:srgbClr val="FF0000"/>
                </a:solidFill>
                <a:latin typeface="Arial"/>
                <a:cs typeface="Arial"/>
              </a:rPr>
              <a:t> </a:t>
            </a:r>
            <a:r>
              <a:rPr sz="1200" spc="-10" dirty="0">
                <a:solidFill>
                  <a:srgbClr val="FF0000"/>
                </a:solidFill>
                <a:latin typeface="Arial"/>
                <a:cs typeface="Arial"/>
              </a:rPr>
              <a:t>material, </a:t>
            </a:r>
            <a:r>
              <a:rPr sz="1200" dirty="0">
                <a:solidFill>
                  <a:srgbClr val="FF0000"/>
                </a:solidFill>
                <a:latin typeface="Arial"/>
                <a:cs typeface="Arial"/>
              </a:rPr>
              <a:t>then</a:t>
            </a:r>
            <a:r>
              <a:rPr sz="1200" spc="-30" dirty="0">
                <a:solidFill>
                  <a:srgbClr val="FF0000"/>
                </a:solidFill>
                <a:latin typeface="Arial"/>
                <a:cs typeface="Arial"/>
              </a:rPr>
              <a:t> </a:t>
            </a:r>
            <a:r>
              <a:rPr sz="1200" dirty="0">
                <a:solidFill>
                  <a:srgbClr val="FF0000"/>
                </a:solidFill>
                <a:latin typeface="Arial"/>
                <a:cs typeface="Arial"/>
              </a:rPr>
              <a:t>Proper</a:t>
            </a:r>
            <a:r>
              <a:rPr sz="1200" spc="-35" dirty="0">
                <a:solidFill>
                  <a:srgbClr val="FF0000"/>
                </a:solidFill>
                <a:latin typeface="Arial"/>
                <a:cs typeface="Arial"/>
              </a:rPr>
              <a:t> </a:t>
            </a:r>
            <a:r>
              <a:rPr sz="1200" dirty="0">
                <a:solidFill>
                  <a:srgbClr val="FF0000"/>
                </a:solidFill>
                <a:latin typeface="Arial"/>
                <a:cs typeface="Arial"/>
              </a:rPr>
              <a:t>Shipping</a:t>
            </a:r>
            <a:r>
              <a:rPr sz="1200" spc="-40" dirty="0">
                <a:solidFill>
                  <a:srgbClr val="FF0000"/>
                </a:solidFill>
                <a:latin typeface="Arial"/>
                <a:cs typeface="Arial"/>
              </a:rPr>
              <a:t> </a:t>
            </a:r>
            <a:r>
              <a:rPr sz="1200" dirty="0">
                <a:solidFill>
                  <a:srgbClr val="FF0000"/>
                </a:solidFill>
                <a:latin typeface="Arial"/>
                <a:cs typeface="Arial"/>
              </a:rPr>
              <a:t>Name</a:t>
            </a:r>
            <a:r>
              <a:rPr sz="1200" spc="-40" dirty="0">
                <a:solidFill>
                  <a:srgbClr val="FF0000"/>
                </a:solidFill>
                <a:latin typeface="Arial"/>
                <a:cs typeface="Arial"/>
              </a:rPr>
              <a:t> </a:t>
            </a:r>
            <a:r>
              <a:rPr sz="1200" spc="-10" dirty="0">
                <a:solidFill>
                  <a:srgbClr val="FF0000"/>
                </a:solidFill>
                <a:latin typeface="Arial"/>
                <a:cs typeface="Arial"/>
              </a:rPr>
              <a:t>required</a:t>
            </a:r>
            <a:r>
              <a:rPr lang="en-US" sz="1200" spc="-10" dirty="0">
                <a:solidFill>
                  <a:srgbClr val="FF0000"/>
                </a:solidFill>
                <a:latin typeface="Arial"/>
                <a:cs typeface="Arial"/>
              </a:rPr>
              <a:t> on the exterior/shipping container.</a:t>
            </a:r>
            <a:endParaRPr sz="1200" dirty="0">
              <a:solidFill>
                <a:srgbClr val="FF0000"/>
              </a:solidFill>
              <a:latin typeface="Arial"/>
              <a:cs typeface="Arial"/>
            </a:endParaRPr>
          </a:p>
        </p:txBody>
      </p:sp>
      <p:sp>
        <p:nvSpPr>
          <p:cNvPr id="22" name="object 12">
            <a:extLst>
              <a:ext uri="{FF2B5EF4-FFF2-40B4-BE49-F238E27FC236}">
                <a16:creationId xmlns:a16="http://schemas.microsoft.com/office/drawing/2014/main" id="{65322999-0A85-C17C-3C6D-BDB9C5DBAA7D}"/>
              </a:ext>
            </a:extLst>
          </p:cNvPr>
          <p:cNvSpPr txBox="1"/>
          <p:nvPr/>
        </p:nvSpPr>
        <p:spPr>
          <a:xfrm>
            <a:off x="2404133" y="2098683"/>
            <a:ext cx="2298700" cy="269240"/>
          </a:xfrm>
          <a:prstGeom prst="rect">
            <a:avLst/>
          </a:prstGeom>
        </p:spPr>
        <p:txBody>
          <a:bodyPr vert="horz" wrap="square" lIns="0" tIns="12065" rIns="0" bIns="0" rtlCol="0">
            <a:spAutoFit/>
          </a:bodyPr>
          <a:lstStyle/>
          <a:p>
            <a:pPr marL="12700">
              <a:lnSpc>
                <a:spcPct val="100000"/>
              </a:lnSpc>
              <a:spcBef>
                <a:spcPts val="95"/>
              </a:spcBef>
            </a:pPr>
            <a:r>
              <a:rPr sz="1600" dirty="0">
                <a:latin typeface="Arial"/>
                <a:cs typeface="Arial"/>
              </a:rPr>
              <a:t>EXTERIOR</a:t>
            </a:r>
            <a:r>
              <a:rPr sz="1600" spc="-45" dirty="0">
                <a:latin typeface="Arial"/>
                <a:cs typeface="Arial"/>
              </a:rPr>
              <a:t> </a:t>
            </a:r>
            <a:r>
              <a:rPr sz="1600" spc="-10" dirty="0">
                <a:latin typeface="Arial"/>
                <a:cs typeface="Arial"/>
              </a:rPr>
              <a:t>CONTAINER</a:t>
            </a:r>
            <a:endParaRPr sz="1600" dirty="0">
              <a:latin typeface="Arial"/>
              <a:cs typeface="Arial"/>
            </a:endParaRPr>
          </a:p>
        </p:txBody>
      </p:sp>
      <p:sp>
        <p:nvSpPr>
          <p:cNvPr id="23" name="object 13">
            <a:extLst>
              <a:ext uri="{FF2B5EF4-FFF2-40B4-BE49-F238E27FC236}">
                <a16:creationId xmlns:a16="http://schemas.microsoft.com/office/drawing/2014/main" id="{BB22A6A0-61A0-19EF-EDA6-C514939D21F4}"/>
              </a:ext>
            </a:extLst>
          </p:cNvPr>
          <p:cNvSpPr txBox="1"/>
          <p:nvPr/>
        </p:nvSpPr>
        <p:spPr>
          <a:xfrm>
            <a:off x="4905558" y="2098683"/>
            <a:ext cx="2755900" cy="269240"/>
          </a:xfrm>
          <a:prstGeom prst="rect">
            <a:avLst/>
          </a:prstGeom>
        </p:spPr>
        <p:txBody>
          <a:bodyPr vert="horz" wrap="square" lIns="0" tIns="12065" rIns="0" bIns="0" rtlCol="0">
            <a:spAutoFit/>
          </a:bodyPr>
          <a:lstStyle/>
          <a:p>
            <a:pPr marL="12700">
              <a:lnSpc>
                <a:spcPct val="100000"/>
              </a:lnSpc>
              <a:spcBef>
                <a:spcPts val="95"/>
              </a:spcBef>
            </a:pPr>
            <a:r>
              <a:rPr sz="1600" spc="-10" dirty="0">
                <a:latin typeface="Arial"/>
                <a:cs typeface="Arial"/>
              </a:rPr>
              <a:t>INTERMEDIATE</a:t>
            </a:r>
            <a:r>
              <a:rPr sz="1600" spc="-90" dirty="0">
                <a:latin typeface="Arial"/>
                <a:cs typeface="Arial"/>
              </a:rPr>
              <a:t> </a:t>
            </a:r>
            <a:r>
              <a:rPr sz="1600" spc="-10" dirty="0">
                <a:latin typeface="Arial"/>
                <a:cs typeface="Arial"/>
              </a:rPr>
              <a:t>CONTAINER</a:t>
            </a:r>
            <a:endParaRPr sz="1600" dirty="0">
              <a:latin typeface="Arial"/>
              <a:cs typeface="Arial"/>
            </a:endParaRPr>
          </a:p>
        </p:txBody>
      </p:sp>
      <p:sp>
        <p:nvSpPr>
          <p:cNvPr id="24" name="object 14">
            <a:extLst>
              <a:ext uri="{FF2B5EF4-FFF2-40B4-BE49-F238E27FC236}">
                <a16:creationId xmlns:a16="http://schemas.microsoft.com/office/drawing/2014/main" id="{3B7E5FE0-243F-F7B9-15C5-6C158A71272A}"/>
              </a:ext>
            </a:extLst>
          </p:cNvPr>
          <p:cNvSpPr txBox="1"/>
          <p:nvPr/>
        </p:nvSpPr>
        <p:spPr>
          <a:xfrm>
            <a:off x="7959067" y="2091694"/>
            <a:ext cx="1090930" cy="269240"/>
          </a:xfrm>
          <a:prstGeom prst="rect">
            <a:avLst/>
          </a:prstGeom>
        </p:spPr>
        <p:txBody>
          <a:bodyPr vert="horz" wrap="square" lIns="0" tIns="12065" rIns="0" bIns="0" rtlCol="0">
            <a:spAutoFit/>
          </a:bodyPr>
          <a:lstStyle/>
          <a:p>
            <a:pPr marL="12700">
              <a:lnSpc>
                <a:spcPct val="100000"/>
              </a:lnSpc>
              <a:spcBef>
                <a:spcPts val="95"/>
              </a:spcBef>
            </a:pPr>
            <a:r>
              <a:rPr sz="1600" dirty="0">
                <a:latin typeface="Arial"/>
                <a:cs typeface="Arial"/>
              </a:rPr>
              <a:t>UNIT</a:t>
            </a:r>
            <a:r>
              <a:rPr sz="1600" spc="-55" dirty="0">
                <a:latin typeface="Arial"/>
                <a:cs typeface="Arial"/>
              </a:rPr>
              <a:t> </a:t>
            </a:r>
            <a:r>
              <a:rPr sz="1600" spc="-20" dirty="0">
                <a:latin typeface="Arial"/>
                <a:cs typeface="Arial"/>
              </a:rPr>
              <a:t>PACK</a:t>
            </a:r>
            <a:endParaRPr sz="1600" dirty="0">
              <a:latin typeface="Arial"/>
              <a:cs typeface="Arial"/>
            </a:endParaRPr>
          </a:p>
        </p:txBody>
      </p:sp>
      <p:cxnSp>
        <p:nvCxnSpPr>
          <p:cNvPr id="26" name="Straight Arrow Connector 25">
            <a:extLst>
              <a:ext uri="{FF2B5EF4-FFF2-40B4-BE49-F238E27FC236}">
                <a16:creationId xmlns:a16="http://schemas.microsoft.com/office/drawing/2014/main" id="{1602D84D-D9A5-898E-02DA-5B9048FA1900}"/>
              </a:ext>
            </a:extLst>
          </p:cNvPr>
          <p:cNvCxnSpPr/>
          <p:nvPr/>
        </p:nvCxnSpPr>
        <p:spPr>
          <a:xfrm>
            <a:off x="2233402" y="3447206"/>
            <a:ext cx="0" cy="6716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9239FD5-D9CC-BF10-C99F-466C18477C97}"/>
              </a:ext>
            </a:extLst>
          </p:cNvPr>
          <p:cNvSpPr txBox="1"/>
          <p:nvPr/>
        </p:nvSpPr>
        <p:spPr>
          <a:xfrm>
            <a:off x="1620270" y="1420605"/>
            <a:ext cx="7612380" cy="461665"/>
          </a:xfrm>
          <a:prstGeom prst="rect">
            <a:avLst/>
          </a:prstGeom>
          <a:noFill/>
        </p:spPr>
        <p:txBody>
          <a:bodyPr wrap="square" rtlCol="0">
            <a:spAutoFit/>
          </a:bodyPr>
          <a:lstStyle/>
          <a:p>
            <a:r>
              <a:rPr lang="en-US" sz="2400" b="1" dirty="0"/>
              <a:t>MIL-STD-129 Marking and Bar Code Examples</a:t>
            </a:r>
          </a:p>
        </p:txBody>
      </p:sp>
    </p:spTree>
    <p:extLst>
      <p:ext uri="{BB962C8B-B14F-4D97-AF65-F5344CB8AC3E}">
        <p14:creationId xmlns:p14="http://schemas.microsoft.com/office/powerpoint/2010/main" val="3213766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pattFill prst="pct50">
          <a:fgClr>
            <a:schemeClr val="accent4">
              <a:lumMod val="75000"/>
            </a:schemeClr>
          </a:fgClr>
          <a:bgClr>
            <a:schemeClr val="bg1"/>
          </a:bgClr>
        </a:patt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2DFB3E-09FA-BD51-E18F-0F284C46ED49}"/>
              </a:ext>
            </a:extLst>
          </p:cNvPr>
          <p:cNvSpPr>
            <a:spLocks noGrp="1"/>
          </p:cNvSpPr>
          <p:nvPr>
            <p:ph type="body" sz="quarter" idx="10"/>
          </p:nvPr>
        </p:nvSpPr>
        <p:spPr/>
        <p:txBody>
          <a:bodyPr/>
          <a:lstStyle/>
          <a:p>
            <a:r>
              <a:rPr lang="en-US" dirty="0"/>
              <a:t>TKO Seminar</a:t>
            </a:r>
          </a:p>
        </p:txBody>
      </p:sp>
      <p:sp>
        <p:nvSpPr>
          <p:cNvPr id="3" name="Title 2">
            <a:extLst>
              <a:ext uri="{FF2B5EF4-FFF2-40B4-BE49-F238E27FC236}">
                <a16:creationId xmlns:a16="http://schemas.microsoft.com/office/drawing/2014/main" id="{8ED676C8-67B6-3962-B3F8-B75E7D53213A}"/>
              </a:ext>
            </a:extLst>
          </p:cNvPr>
          <p:cNvSpPr>
            <a:spLocks noGrp="1"/>
          </p:cNvSpPr>
          <p:nvPr>
            <p:ph type="title"/>
          </p:nvPr>
        </p:nvSpPr>
        <p:spPr/>
        <p:txBody>
          <a:bodyPr/>
          <a:lstStyle/>
          <a:p>
            <a:r>
              <a:rPr lang="en-US" dirty="0">
                <a:latin typeface="Raleway Black" pitchFamily="2" charset="0"/>
              </a:rPr>
              <a:t>Packaging Overview</a:t>
            </a:r>
          </a:p>
        </p:txBody>
      </p:sp>
      <p:sp>
        <p:nvSpPr>
          <p:cNvPr id="4" name="Slide Number Placeholder 3">
            <a:extLst>
              <a:ext uri="{FF2B5EF4-FFF2-40B4-BE49-F238E27FC236}">
                <a16:creationId xmlns:a16="http://schemas.microsoft.com/office/drawing/2014/main" id="{B88270CE-6828-C26D-8CC5-B834AC11BC15}"/>
              </a:ext>
            </a:extLst>
          </p:cNvPr>
          <p:cNvSpPr>
            <a:spLocks noGrp="1"/>
          </p:cNvSpPr>
          <p:nvPr>
            <p:ph type="sldNum" sz="quarter" idx="4"/>
          </p:nvPr>
        </p:nvSpPr>
        <p:spPr/>
        <p:txBody>
          <a:bodyPr/>
          <a:lstStyle/>
          <a:p>
            <a:r>
              <a:rPr lang="en-US" dirty="0"/>
              <a:t>12 of 25</a:t>
            </a:r>
          </a:p>
        </p:txBody>
      </p:sp>
      <p:grpSp>
        <p:nvGrpSpPr>
          <p:cNvPr id="8" name="object 4">
            <a:extLst>
              <a:ext uri="{FF2B5EF4-FFF2-40B4-BE49-F238E27FC236}">
                <a16:creationId xmlns:a16="http://schemas.microsoft.com/office/drawing/2014/main" id="{D6F66056-D930-2CEE-7B47-499489842F51}"/>
              </a:ext>
            </a:extLst>
          </p:cNvPr>
          <p:cNvGrpSpPr/>
          <p:nvPr/>
        </p:nvGrpSpPr>
        <p:grpSpPr>
          <a:xfrm>
            <a:off x="511972" y="1729533"/>
            <a:ext cx="8701572" cy="4955284"/>
            <a:chOff x="239360" y="1378980"/>
            <a:chExt cx="8701572" cy="4955284"/>
          </a:xfrm>
        </p:grpSpPr>
        <p:pic>
          <p:nvPicPr>
            <p:cNvPr id="9" name="object 5">
              <a:extLst>
                <a:ext uri="{FF2B5EF4-FFF2-40B4-BE49-F238E27FC236}">
                  <a16:creationId xmlns:a16="http://schemas.microsoft.com/office/drawing/2014/main" id="{02FD6599-49A6-8726-609C-6B6ABB8AD52B}"/>
                </a:ext>
              </a:extLst>
            </p:cNvPr>
            <p:cNvPicPr/>
            <p:nvPr/>
          </p:nvPicPr>
          <p:blipFill>
            <a:blip r:embed="rId2" cstate="print"/>
            <a:stretch>
              <a:fillRect/>
            </a:stretch>
          </p:blipFill>
          <p:spPr>
            <a:xfrm>
              <a:off x="7745905" y="4777457"/>
              <a:ext cx="628649" cy="704849"/>
            </a:xfrm>
            <a:prstGeom prst="rect">
              <a:avLst/>
            </a:prstGeom>
          </p:spPr>
        </p:pic>
        <p:pic>
          <p:nvPicPr>
            <p:cNvPr id="10" name="object 6">
              <a:extLst>
                <a:ext uri="{FF2B5EF4-FFF2-40B4-BE49-F238E27FC236}">
                  <a16:creationId xmlns:a16="http://schemas.microsoft.com/office/drawing/2014/main" id="{D482FDB9-0B7B-4532-587B-51A0555B2B53}"/>
                </a:ext>
              </a:extLst>
            </p:cNvPr>
            <p:cNvPicPr/>
            <p:nvPr/>
          </p:nvPicPr>
          <p:blipFill>
            <a:blip r:embed="rId3" cstate="print"/>
            <a:stretch>
              <a:fillRect/>
            </a:stretch>
          </p:blipFill>
          <p:spPr>
            <a:xfrm>
              <a:off x="239360" y="1571244"/>
              <a:ext cx="3155018" cy="4763020"/>
            </a:xfrm>
            <a:prstGeom prst="rect">
              <a:avLst/>
            </a:prstGeom>
            <a:pattFill prst="pct5">
              <a:fgClr>
                <a:schemeClr val="accent4">
                  <a:lumMod val="75000"/>
                </a:schemeClr>
              </a:fgClr>
              <a:bgClr>
                <a:schemeClr val="bg1"/>
              </a:bgClr>
            </a:pattFill>
            <a:effectLst>
              <a:glow rad="127000">
                <a:schemeClr val="accent4">
                  <a:lumMod val="50000"/>
                </a:schemeClr>
              </a:glow>
            </a:effectLst>
          </p:spPr>
        </p:pic>
        <p:pic>
          <p:nvPicPr>
            <p:cNvPr id="11" name="object 7">
              <a:extLst>
                <a:ext uri="{FF2B5EF4-FFF2-40B4-BE49-F238E27FC236}">
                  <a16:creationId xmlns:a16="http://schemas.microsoft.com/office/drawing/2014/main" id="{E2475B30-5FE0-1938-7D60-85D325F8D87D}"/>
                </a:ext>
              </a:extLst>
            </p:cNvPr>
            <p:cNvPicPr/>
            <p:nvPr/>
          </p:nvPicPr>
          <p:blipFill>
            <a:blip r:embed="rId4" cstate="print"/>
            <a:stretch>
              <a:fillRect/>
            </a:stretch>
          </p:blipFill>
          <p:spPr>
            <a:xfrm>
              <a:off x="4318641" y="1378980"/>
              <a:ext cx="4622291" cy="1414271"/>
            </a:xfrm>
            <a:prstGeom prst="rect">
              <a:avLst/>
            </a:prstGeom>
          </p:spPr>
        </p:pic>
        <p:sp>
          <p:nvSpPr>
            <p:cNvPr id="12" name="object 8">
              <a:extLst>
                <a:ext uri="{FF2B5EF4-FFF2-40B4-BE49-F238E27FC236}">
                  <a16:creationId xmlns:a16="http://schemas.microsoft.com/office/drawing/2014/main" id="{296393D4-A653-7E87-B3E0-27E52BD129FB}"/>
                </a:ext>
              </a:extLst>
            </p:cNvPr>
            <p:cNvSpPr/>
            <p:nvPr/>
          </p:nvSpPr>
          <p:spPr>
            <a:xfrm>
              <a:off x="4383306" y="1504254"/>
              <a:ext cx="4343400" cy="1135380"/>
            </a:xfrm>
            <a:custGeom>
              <a:avLst/>
              <a:gdLst/>
              <a:ahLst/>
              <a:cxnLst/>
              <a:rect l="l" t="t" r="r" b="b"/>
              <a:pathLst>
                <a:path w="4343400" h="1135380">
                  <a:moveTo>
                    <a:pt x="4343400" y="189229"/>
                  </a:moveTo>
                  <a:lnTo>
                    <a:pt x="4343400" y="946137"/>
                  </a:lnTo>
                  <a:lnTo>
                    <a:pt x="4336640" y="996442"/>
                  </a:lnTo>
                  <a:lnTo>
                    <a:pt x="4317564" y="1041648"/>
                  </a:lnTo>
                  <a:lnTo>
                    <a:pt x="4287975" y="1079949"/>
                  </a:lnTo>
                  <a:lnTo>
                    <a:pt x="4249677" y="1109541"/>
                  </a:lnTo>
                  <a:lnTo>
                    <a:pt x="4204474" y="1128619"/>
                  </a:lnTo>
                  <a:lnTo>
                    <a:pt x="4154170" y="1135379"/>
                  </a:lnTo>
                  <a:lnTo>
                    <a:pt x="0" y="1135379"/>
                  </a:lnTo>
                  <a:lnTo>
                    <a:pt x="0" y="0"/>
                  </a:lnTo>
                  <a:lnTo>
                    <a:pt x="4154170" y="0"/>
                  </a:lnTo>
                  <a:lnTo>
                    <a:pt x="4204474" y="6759"/>
                  </a:lnTo>
                  <a:lnTo>
                    <a:pt x="4249677" y="25835"/>
                  </a:lnTo>
                  <a:lnTo>
                    <a:pt x="4287975" y="55424"/>
                  </a:lnTo>
                  <a:lnTo>
                    <a:pt x="4317564" y="93722"/>
                  </a:lnTo>
                  <a:lnTo>
                    <a:pt x="4336640" y="138925"/>
                  </a:lnTo>
                  <a:lnTo>
                    <a:pt x="4343400" y="189229"/>
                  </a:lnTo>
                  <a:close/>
                </a:path>
              </a:pathLst>
            </a:custGeom>
            <a:ln w="19050">
              <a:solidFill>
                <a:srgbClr val="5B9BD4"/>
              </a:solidFill>
            </a:ln>
          </p:spPr>
          <p:txBody>
            <a:bodyPr wrap="square" lIns="0" tIns="0" rIns="0" bIns="0" rtlCol="0"/>
            <a:lstStyle/>
            <a:p>
              <a:endParaRPr/>
            </a:p>
          </p:txBody>
        </p:sp>
      </p:grpSp>
      <p:grpSp>
        <p:nvGrpSpPr>
          <p:cNvPr id="13" name="object 11">
            <a:extLst>
              <a:ext uri="{FF2B5EF4-FFF2-40B4-BE49-F238E27FC236}">
                <a16:creationId xmlns:a16="http://schemas.microsoft.com/office/drawing/2014/main" id="{9A39A03E-EA62-107F-E6FC-0350935B2DE2}"/>
              </a:ext>
            </a:extLst>
          </p:cNvPr>
          <p:cNvGrpSpPr/>
          <p:nvPr/>
        </p:nvGrpSpPr>
        <p:grpSpPr>
          <a:xfrm>
            <a:off x="3303707" y="1800123"/>
            <a:ext cx="1628139" cy="1946275"/>
            <a:chOff x="3235451" y="1374647"/>
            <a:chExt cx="1628139" cy="1946275"/>
          </a:xfrm>
        </p:grpSpPr>
        <p:pic>
          <p:nvPicPr>
            <p:cNvPr id="14" name="object 12">
              <a:extLst>
                <a:ext uri="{FF2B5EF4-FFF2-40B4-BE49-F238E27FC236}">
                  <a16:creationId xmlns:a16="http://schemas.microsoft.com/office/drawing/2014/main" id="{10F0B378-C0C0-6369-6E2F-B8F92F174427}"/>
                </a:ext>
              </a:extLst>
            </p:cNvPr>
            <p:cNvPicPr/>
            <p:nvPr/>
          </p:nvPicPr>
          <p:blipFill>
            <a:blip r:embed="rId5" cstate="print"/>
            <a:stretch>
              <a:fillRect/>
            </a:stretch>
          </p:blipFill>
          <p:spPr>
            <a:xfrm>
              <a:off x="3235451" y="1374647"/>
              <a:ext cx="1627631" cy="1946147"/>
            </a:xfrm>
            <a:prstGeom prst="rect">
              <a:avLst/>
            </a:prstGeom>
          </p:spPr>
        </p:pic>
        <p:pic>
          <p:nvPicPr>
            <p:cNvPr id="15" name="object 13">
              <a:extLst>
                <a:ext uri="{FF2B5EF4-FFF2-40B4-BE49-F238E27FC236}">
                  <a16:creationId xmlns:a16="http://schemas.microsoft.com/office/drawing/2014/main" id="{1CDC905C-0857-F4AF-5C03-FAC92C09CFCB}"/>
                </a:ext>
              </a:extLst>
            </p:cNvPr>
            <p:cNvPicPr/>
            <p:nvPr/>
          </p:nvPicPr>
          <p:blipFill>
            <a:blip r:embed="rId6" cstate="print"/>
            <a:stretch>
              <a:fillRect/>
            </a:stretch>
          </p:blipFill>
          <p:spPr>
            <a:xfrm>
              <a:off x="3259835" y="1400555"/>
              <a:ext cx="1523999" cy="1840991"/>
            </a:xfrm>
            <a:prstGeom prst="rect">
              <a:avLst/>
            </a:prstGeom>
          </p:spPr>
        </p:pic>
        <p:sp>
          <p:nvSpPr>
            <p:cNvPr id="16" name="object 14">
              <a:extLst>
                <a:ext uri="{FF2B5EF4-FFF2-40B4-BE49-F238E27FC236}">
                  <a16:creationId xmlns:a16="http://schemas.microsoft.com/office/drawing/2014/main" id="{EC328322-E222-CA61-2FF1-486E8F36C623}"/>
                </a:ext>
              </a:extLst>
            </p:cNvPr>
            <p:cNvSpPr/>
            <p:nvPr/>
          </p:nvSpPr>
          <p:spPr>
            <a:xfrm>
              <a:off x="3496055" y="1645919"/>
              <a:ext cx="1051560" cy="1356360"/>
            </a:xfrm>
            <a:custGeom>
              <a:avLst/>
              <a:gdLst/>
              <a:ahLst/>
              <a:cxnLst/>
              <a:rect l="l" t="t" r="r" b="b"/>
              <a:pathLst>
                <a:path w="1051560" h="1356360">
                  <a:moveTo>
                    <a:pt x="1051560" y="0"/>
                  </a:moveTo>
                  <a:lnTo>
                    <a:pt x="525780" y="540600"/>
                  </a:lnTo>
                  <a:lnTo>
                    <a:pt x="0" y="0"/>
                  </a:lnTo>
                  <a:lnTo>
                    <a:pt x="0" y="815759"/>
                  </a:lnTo>
                  <a:lnTo>
                    <a:pt x="525780" y="1356360"/>
                  </a:lnTo>
                  <a:lnTo>
                    <a:pt x="1051560" y="815759"/>
                  </a:lnTo>
                  <a:lnTo>
                    <a:pt x="1051560" y="0"/>
                  </a:lnTo>
                  <a:close/>
                </a:path>
              </a:pathLst>
            </a:custGeom>
            <a:solidFill>
              <a:srgbClr val="5B9BD4"/>
            </a:solidFill>
          </p:spPr>
          <p:txBody>
            <a:bodyPr wrap="square" lIns="0" tIns="0" rIns="0" bIns="0" rtlCol="0"/>
            <a:lstStyle/>
            <a:p>
              <a:endParaRPr/>
            </a:p>
          </p:txBody>
        </p:sp>
        <p:sp>
          <p:nvSpPr>
            <p:cNvPr id="17" name="object 15">
              <a:extLst>
                <a:ext uri="{FF2B5EF4-FFF2-40B4-BE49-F238E27FC236}">
                  <a16:creationId xmlns:a16="http://schemas.microsoft.com/office/drawing/2014/main" id="{9816F33D-57E0-AE80-E389-5595DBAE06B4}"/>
                </a:ext>
              </a:extLst>
            </p:cNvPr>
            <p:cNvSpPr/>
            <p:nvPr/>
          </p:nvSpPr>
          <p:spPr>
            <a:xfrm>
              <a:off x="3496055" y="1645918"/>
              <a:ext cx="1051560" cy="1356360"/>
            </a:xfrm>
            <a:custGeom>
              <a:avLst/>
              <a:gdLst/>
              <a:ahLst/>
              <a:cxnLst/>
              <a:rect l="l" t="t" r="r" b="b"/>
              <a:pathLst>
                <a:path w="1051560" h="1356360">
                  <a:moveTo>
                    <a:pt x="1051560" y="0"/>
                  </a:moveTo>
                  <a:lnTo>
                    <a:pt x="1051560" y="815759"/>
                  </a:lnTo>
                  <a:lnTo>
                    <a:pt x="525780" y="1356360"/>
                  </a:lnTo>
                  <a:lnTo>
                    <a:pt x="0" y="815759"/>
                  </a:lnTo>
                  <a:lnTo>
                    <a:pt x="0" y="0"/>
                  </a:lnTo>
                  <a:lnTo>
                    <a:pt x="525780" y="540600"/>
                  </a:lnTo>
                  <a:lnTo>
                    <a:pt x="1051560" y="0"/>
                  </a:lnTo>
                  <a:close/>
                </a:path>
              </a:pathLst>
            </a:custGeom>
            <a:ln w="12700">
              <a:solidFill>
                <a:srgbClr val="41709C"/>
              </a:solidFill>
            </a:ln>
          </p:spPr>
          <p:txBody>
            <a:bodyPr wrap="square" lIns="0" tIns="0" rIns="0" bIns="0" rtlCol="0"/>
            <a:lstStyle/>
            <a:p>
              <a:endParaRPr/>
            </a:p>
          </p:txBody>
        </p:sp>
        <p:pic>
          <p:nvPicPr>
            <p:cNvPr id="18" name="object 16">
              <a:extLst>
                <a:ext uri="{FF2B5EF4-FFF2-40B4-BE49-F238E27FC236}">
                  <a16:creationId xmlns:a16="http://schemas.microsoft.com/office/drawing/2014/main" id="{194A7F20-78E6-4B2B-256A-BFC21E4E4F8F}"/>
                </a:ext>
              </a:extLst>
            </p:cNvPr>
            <p:cNvPicPr/>
            <p:nvPr/>
          </p:nvPicPr>
          <p:blipFill>
            <a:blip r:embed="rId7" cstate="print"/>
            <a:stretch>
              <a:fillRect/>
            </a:stretch>
          </p:blipFill>
          <p:spPr>
            <a:xfrm>
              <a:off x="3534156" y="2179319"/>
              <a:ext cx="1040891" cy="457199"/>
            </a:xfrm>
            <a:prstGeom prst="rect">
              <a:avLst/>
            </a:prstGeom>
          </p:spPr>
        </p:pic>
      </p:grpSp>
      <p:sp>
        <p:nvSpPr>
          <p:cNvPr id="19" name="object 21">
            <a:extLst>
              <a:ext uri="{FF2B5EF4-FFF2-40B4-BE49-F238E27FC236}">
                <a16:creationId xmlns:a16="http://schemas.microsoft.com/office/drawing/2014/main" id="{D4DE2A59-839C-DFE4-8908-C0BD46DCDB75}"/>
              </a:ext>
            </a:extLst>
          </p:cNvPr>
          <p:cNvSpPr txBox="1"/>
          <p:nvPr/>
        </p:nvSpPr>
        <p:spPr>
          <a:xfrm>
            <a:off x="4694362" y="3730484"/>
            <a:ext cx="4115435" cy="949325"/>
          </a:xfrm>
          <a:prstGeom prst="rect">
            <a:avLst/>
          </a:prstGeom>
        </p:spPr>
        <p:txBody>
          <a:bodyPr vert="horz" wrap="square" lIns="0" tIns="33020" rIns="0" bIns="0" rtlCol="0">
            <a:spAutoFit/>
          </a:bodyPr>
          <a:lstStyle/>
          <a:p>
            <a:pPr marL="184785" marR="40005" indent="-172720">
              <a:lnSpc>
                <a:spcPts val="1300"/>
              </a:lnSpc>
              <a:spcBef>
                <a:spcPts val="260"/>
              </a:spcBef>
              <a:buChar char="•"/>
              <a:tabLst>
                <a:tab pos="184785" algn="l"/>
              </a:tabLst>
            </a:pPr>
            <a:r>
              <a:rPr sz="1200" dirty="0">
                <a:latin typeface="Arial"/>
                <a:cs typeface="Arial"/>
              </a:rPr>
              <a:t>Department</a:t>
            </a:r>
            <a:r>
              <a:rPr sz="1200" spc="-45" dirty="0">
                <a:latin typeface="Arial"/>
                <a:cs typeface="Arial"/>
              </a:rPr>
              <a:t> </a:t>
            </a:r>
            <a:r>
              <a:rPr sz="1200" dirty="0">
                <a:latin typeface="Arial"/>
                <a:cs typeface="Arial"/>
              </a:rPr>
              <a:t>of</a:t>
            </a:r>
            <a:r>
              <a:rPr sz="1200" spc="-5" dirty="0">
                <a:latin typeface="Arial"/>
                <a:cs typeface="Arial"/>
              </a:rPr>
              <a:t> </a:t>
            </a:r>
            <a:r>
              <a:rPr sz="1200" dirty="0">
                <a:latin typeface="Arial"/>
                <a:cs typeface="Arial"/>
              </a:rPr>
              <a:t>Defense</a:t>
            </a:r>
            <a:r>
              <a:rPr sz="1200" spc="-100" dirty="0">
                <a:latin typeface="Arial"/>
                <a:cs typeface="Arial"/>
              </a:rPr>
              <a:t> </a:t>
            </a:r>
            <a:r>
              <a:rPr sz="1200" spc="-10" dirty="0">
                <a:latin typeface="Arial"/>
                <a:cs typeface="Arial"/>
              </a:rPr>
              <a:t>Activity</a:t>
            </a:r>
            <a:r>
              <a:rPr sz="1200" spc="-55" dirty="0">
                <a:latin typeface="Arial"/>
                <a:cs typeface="Arial"/>
              </a:rPr>
              <a:t> </a:t>
            </a:r>
            <a:r>
              <a:rPr sz="1200" dirty="0">
                <a:latin typeface="Arial"/>
                <a:cs typeface="Arial"/>
              </a:rPr>
              <a:t>Address</a:t>
            </a:r>
            <a:r>
              <a:rPr sz="1200" spc="-20" dirty="0">
                <a:latin typeface="Arial"/>
                <a:cs typeface="Arial"/>
              </a:rPr>
              <a:t> </a:t>
            </a:r>
            <a:r>
              <a:rPr sz="1200" dirty="0">
                <a:latin typeface="Arial"/>
                <a:cs typeface="Arial"/>
              </a:rPr>
              <a:t>Code</a:t>
            </a:r>
            <a:r>
              <a:rPr sz="1200" spc="-15" dirty="0">
                <a:latin typeface="Arial"/>
                <a:cs typeface="Arial"/>
              </a:rPr>
              <a:t> </a:t>
            </a:r>
            <a:r>
              <a:rPr sz="1200" spc="-10" dirty="0">
                <a:latin typeface="Arial"/>
                <a:cs typeface="Arial"/>
              </a:rPr>
              <a:t>(DODAAC) </a:t>
            </a:r>
            <a:r>
              <a:rPr sz="1200" dirty="0">
                <a:latin typeface="Arial"/>
                <a:cs typeface="Arial"/>
              </a:rPr>
              <a:t>PDF417</a:t>
            </a:r>
            <a:r>
              <a:rPr sz="1200" spc="-40" dirty="0">
                <a:latin typeface="Arial"/>
                <a:cs typeface="Arial"/>
              </a:rPr>
              <a:t> </a:t>
            </a:r>
            <a:r>
              <a:rPr sz="1200" spc="-20" dirty="0">
                <a:latin typeface="Arial"/>
                <a:cs typeface="Arial"/>
              </a:rPr>
              <a:t>(2D)</a:t>
            </a:r>
            <a:endParaRPr sz="1200" dirty="0">
              <a:latin typeface="Arial"/>
              <a:cs typeface="Arial"/>
            </a:endParaRPr>
          </a:p>
          <a:p>
            <a:pPr marL="186055" indent="-173355">
              <a:lnSpc>
                <a:spcPct val="100000"/>
              </a:lnSpc>
              <a:spcBef>
                <a:spcPts val="45"/>
              </a:spcBef>
              <a:buChar char="•"/>
              <a:tabLst>
                <a:tab pos="186055" algn="l"/>
              </a:tabLst>
            </a:pPr>
            <a:r>
              <a:rPr sz="1200" spc="-10" dirty="0">
                <a:latin typeface="Arial"/>
                <a:cs typeface="Arial"/>
              </a:rPr>
              <a:t>Shipment</a:t>
            </a:r>
            <a:endParaRPr sz="1200" dirty="0">
              <a:latin typeface="Arial"/>
              <a:cs typeface="Arial"/>
            </a:endParaRPr>
          </a:p>
          <a:p>
            <a:pPr marL="186055" indent="-173355">
              <a:lnSpc>
                <a:spcPct val="100000"/>
              </a:lnSpc>
              <a:spcBef>
                <a:spcPts val="75"/>
              </a:spcBef>
              <a:buChar char="•"/>
              <a:tabLst>
                <a:tab pos="186055" algn="l"/>
              </a:tabLst>
            </a:pPr>
            <a:r>
              <a:rPr sz="1200" dirty="0">
                <a:latin typeface="Arial"/>
                <a:cs typeface="Arial"/>
              </a:rPr>
              <a:t>Line</a:t>
            </a:r>
            <a:r>
              <a:rPr sz="1200" spc="-25" dirty="0">
                <a:latin typeface="Arial"/>
                <a:cs typeface="Arial"/>
              </a:rPr>
              <a:t> </a:t>
            </a:r>
            <a:r>
              <a:rPr sz="1200" spc="-20" dirty="0">
                <a:latin typeface="Arial"/>
                <a:cs typeface="Arial"/>
              </a:rPr>
              <a:t>item</a:t>
            </a:r>
            <a:endParaRPr sz="1200" dirty="0">
              <a:latin typeface="Arial"/>
              <a:cs typeface="Arial"/>
            </a:endParaRPr>
          </a:p>
          <a:p>
            <a:pPr marL="186055" indent="-173355">
              <a:lnSpc>
                <a:spcPct val="100000"/>
              </a:lnSpc>
              <a:spcBef>
                <a:spcPts val="70"/>
              </a:spcBef>
              <a:buChar char="•"/>
              <a:tabLst>
                <a:tab pos="186055" algn="l"/>
              </a:tabLst>
            </a:pPr>
            <a:r>
              <a:rPr sz="1200" spc="-10" dirty="0">
                <a:latin typeface="Arial"/>
                <a:cs typeface="Arial"/>
              </a:rPr>
              <a:t>Transportation</a:t>
            </a:r>
            <a:r>
              <a:rPr sz="1200" spc="-45" dirty="0">
                <a:latin typeface="Arial"/>
                <a:cs typeface="Arial"/>
              </a:rPr>
              <a:t> </a:t>
            </a:r>
            <a:r>
              <a:rPr sz="1200" dirty="0">
                <a:latin typeface="Arial"/>
                <a:cs typeface="Arial"/>
              </a:rPr>
              <a:t>Control</a:t>
            </a:r>
            <a:r>
              <a:rPr sz="1200" spc="-25" dirty="0">
                <a:latin typeface="Arial"/>
                <a:cs typeface="Arial"/>
              </a:rPr>
              <a:t> </a:t>
            </a:r>
            <a:r>
              <a:rPr sz="1200" dirty="0">
                <a:latin typeface="Arial"/>
                <a:cs typeface="Arial"/>
              </a:rPr>
              <a:t>Movement</a:t>
            </a:r>
            <a:r>
              <a:rPr sz="1200" spc="-20" dirty="0">
                <a:latin typeface="Arial"/>
                <a:cs typeface="Arial"/>
              </a:rPr>
              <a:t> </a:t>
            </a:r>
            <a:r>
              <a:rPr sz="1200" dirty="0">
                <a:latin typeface="Arial"/>
                <a:cs typeface="Arial"/>
              </a:rPr>
              <a:t>Document</a:t>
            </a:r>
            <a:r>
              <a:rPr sz="1200" spc="-35" dirty="0">
                <a:latin typeface="Arial"/>
                <a:cs typeface="Arial"/>
              </a:rPr>
              <a:t> </a:t>
            </a:r>
            <a:r>
              <a:rPr sz="1200" dirty="0">
                <a:latin typeface="Arial"/>
                <a:cs typeface="Arial"/>
              </a:rPr>
              <a:t>(TCMD)</a:t>
            </a:r>
            <a:r>
              <a:rPr sz="1200" spc="-5" dirty="0">
                <a:latin typeface="Arial"/>
                <a:cs typeface="Arial"/>
              </a:rPr>
              <a:t> </a:t>
            </a:r>
            <a:r>
              <a:rPr sz="1200" spc="-20" dirty="0">
                <a:latin typeface="Arial"/>
                <a:cs typeface="Arial"/>
              </a:rPr>
              <a:t>date</a:t>
            </a:r>
            <a:endParaRPr sz="1200" dirty="0">
              <a:latin typeface="Arial"/>
              <a:cs typeface="Arial"/>
            </a:endParaRPr>
          </a:p>
        </p:txBody>
      </p:sp>
      <p:grpSp>
        <p:nvGrpSpPr>
          <p:cNvPr id="20" name="object 30">
            <a:extLst>
              <a:ext uri="{FF2B5EF4-FFF2-40B4-BE49-F238E27FC236}">
                <a16:creationId xmlns:a16="http://schemas.microsoft.com/office/drawing/2014/main" id="{2EDA0FD7-820C-0BD0-A5D0-B9292E74F894}"/>
              </a:ext>
            </a:extLst>
          </p:cNvPr>
          <p:cNvGrpSpPr/>
          <p:nvPr/>
        </p:nvGrpSpPr>
        <p:grpSpPr>
          <a:xfrm>
            <a:off x="3235127" y="4836858"/>
            <a:ext cx="5842238" cy="1946147"/>
            <a:chOff x="3227832" y="4053840"/>
            <a:chExt cx="5842238" cy="1946147"/>
          </a:xfrm>
        </p:grpSpPr>
        <p:pic>
          <p:nvPicPr>
            <p:cNvPr id="21" name="object 31">
              <a:extLst>
                <a:ext uri="{FF2B5EF4-FFF2-40B4-BE49-F238E27FC236}">
                  <a16:creationId xmlns:a16="http://schemas.microsoft.com/office/drawing/2014/main" id="{7D326CE0-971A-5AD4-A28A-AE6575184164}"/>
                </a:ext>
              </a:extLst>
            </p:cNvPr>
            <p:cNvPicPr/>
            <p:nvPr/>
          </p:nvPicPr>
          <p:blipFill>
            <a:blip r:embed="rId4" cstate="print"/>
            <a:stretch>
              <a:fillRect/>
            </a:stretch>
          </p:blipFill>
          <p:spPr>
            <a:xfrm>
              <a:off x="4447779" y="4203426"/>
              <a:ext cx="4622291" cy="1414271"/>
            </a:xfrm>
            <a:prstGeom prst="rect">
              <a:avLst/>
            </a:prstGeom>
          </p:spPr>
        </p:pic>
        <p:sp>
          <p:nvSpPr>
            <p:cNvPr id="22" name="object 32">
              <a:extLst>
                <a:ext uri="{FF2B5EF4-FFF2-40B4-BE49-F238E27FC236}">
                  <a16:creationId xmlns:a16="http://schemas.microsoft.com/office/drawing/2014/main" id="{B84E6412-A04E-B84C-8CC2-D0C3C243334D}"/>
                </a:ext>
              </a:extLst>
            </p:cNvPr>
            <p:cNvSpPr/>
            <p:nvPr/>
          </p:nvSpPr>
          <p:spPr>
            <a:xfrm>
              <a:off x="4572762" y="4310639"/>
              <a:ext cx="4343400" cy="1135380"/>
            </a:xfrm>
            <a:custGeom>
              <a:avLst/>
              <a:gdLst/>
              <a:ahLst/>
              <a:cxnLst/>
              <a:rect l="l" t="t" r="r" b="b"/>
              <a:pathLst>
                <a:path w="4343400" h="1135379">
                  <a:moveTo>
                    <a:pt x="4343400" y="189230"/>
                  </a:moveTo>
                  <a:lnTo>
                    <a:pt x="4343400" y="946137"/>
                  </a:lnTo>
                  <a:lnTo>
                    <a:pt x="4336640" y="996442"/>
                  </a:lnTo>
                  <a:lnTo>
                    <a:pt x="4317564" y="1041648"/>
                  </a:lnTo>
                  <a:lnTo>
                    <a:pt x="4287975" y="1079949"/>
                  </a:lnTo>
                  <a:lnTo>
                    <a:pt x="4249677" y="1109541"/>
                  </a:lnTo>
                  <a:lnTo>
                    <a:pt x="4204474" y="1128619"/>
                  </a:lnTo>
                  <a:lnTo>
                    <a:pt x="4154170" y="1135380"/>
                  </a:lnTo>
                  <a:lnTo>
                    <a:pt x="0" y="1135380"/>
                  </a:lnTo>
                  <a:lnTo>
                    <a:pt x="0" y="0"/>
                  </a:lnTo>
                  <a:lnTo>
                    <a:pt x="4154170" y="0"/>
                  </a:lnTo>
                  <a:lnTo>
                    <a:pt x="4204474" y="6759"/>
                  </a:lnTo>
                  <a:lnTo>
                    <a:pt x="4249677" y="25835"/>
                  </a:lnTo>
                  <a:lnTo>
                    <a:pt x="4287975" y="55424"/>
                  </a:lnTo>
                  <a:lnTo>
                    <a:pt x="4317564" y="93722"/>
                  </a:lnTo>
                  <a:lnTo>
                    <a:pt x="4336640" y="138925"/>
                  </a:lnTo>
                  <a:lnTo>
                    <a:pt x="4343400" y="189230"/>
                  </a:lnTo>
                  <a:close/>
                </a:path>
              </a:pathLst>
            </a:custGeom>
            <a:ln w="19050">
              <a:solidFill>
                <a:srgbClr val="5B9BD4"/>
              </a:solidFill>
            </a:ln>
          </p:spPr>
          <p:txBody>
            <a:bodyPr wrap="square" lIns="0" tIns="0" rIns="0" bIns="0" rtlCol="0"/>
            <a:lstStyle/>
            <a:p>
              <a:endParaRPr/>
            </a:p>
          </p:txBody>
        </p:sp>
        <p:pic>
          <p:nvPicPr>
            <p:cNvPr id="23" name="object 33">
              <a:extLst>
                <a:ext uri="{FF2B5EF4-FFF2-40B4-BE49-F238E27FC236}">
                  <a16:creationId xmlns:a16="http://schemas.microsoft.com/office/drawing/2014/main" id="{C7735D53-BA6B-DCCB-43DF-89F2C46E0AFD}"/>
                </a:ext>
              </a:extLst>
            </p:cNvPr>
            <p:cNvPicPr/>
            <p:nvPr/>
          </p:nvPicPr>
          <p:blipFill>
            <a:blip r:embed="rId5" cstate="print"/>
            <a:stretch>
              <a:fillRect/>
            </a:stretch>
          </p:blipFill>
          <p:spPr>
            <a:xfrm>
              <a:off x="3227832" y="4053840"/>
              <a:ext cx="1627631" cy="1946147"/>
            </a:xfrm>
            <a:prstGeom prst="rect">
              <a:avLst/>
            </a:prstGeom>
          </p:spPr>
        </p:pic>
        <p:pic>
          <p:nvPicPr>
            <p:cNvPr id="24" name="object 34">
              <a:extLst>
                <a:ext uri="{FF2B5EF4-FFF2-40B4-BE49-F238E27FC236}">
                  <a16:creationId xmlns:a16="http://schemas.microsoft.com/office/drawing/2014/main" id="{66A912D8-29A8-F321-5628-08BD450DE81C}"/>
                </a:ext>
              </a:extLst>
            </p:cNvPr>
            <p:cNvPicPr/>
            <p:nvPr/>
          </p:nvPicPr>
          <p:blipFill>
            <a:blip r:embed="rId6" cstate="print"/>
            <a:stretch>
              <a:fillRect/>
            </a:stretch>
          </p:blipFill>
          <p:spPr>
            <a:xfrm>
              <a:off x="3252216" y="4079748"/>
              <a:ext cx="1523999" cy="1840991"/>
            </a:xfrm>
            <a:prstGeom prst="rect">
              <a:avLst/>
            </a:prstGeom>
          </p:spPr>
        </p:pic>
        <p:sp>
          <p:nvSpPr>
            <p:cNvPr id="25" name="object 35">
              <a:extLst>
                <a:ext uri="{FF2B5EF4-FFF2-40B4-BE49-F238E27FC236}">
                  <a16:creationId xmlns:a16="http://schemas.microsoft.com/office/drawing/2014/main" id="{90EB2DA0-F4DF-0AF4-1A51-80B533C58B3B}"/>
                </a:ext>
              </a:extLst>
            </p:cNvPr>
            <p:cNvSpPr/>
            <p:nvPr/>
          </p:nvSpPr>
          <p:spPr>
            <a:xfrm>
              <a:off x="3488436" y="4325112"/>
              <a:ext cx="1051560" cy="1356360"/>
            </a:xfrm>
            <a:custGeom>
              <a:avLst/>
              <a:gdLst/>
              <a:ahLst/>
              <a:cxnLst/>
              <a:rect l="l" t="t" r="r" b="b"/>
              <a:pathLst>
                <a:path w="1051560" h="1356360">
                  <a:moveTo>
                    <a:pt x="1051560" y="0"/>
                  </a:moveTo>
                  <a:lnTo>
                    <a:pt x="525780" y="540600"/>
                  </a:lnTo>
                  <a:lnTo>
                    <a:pt x="0" y="0"/>
                  </a:lnTo>
                  <a:lnTo>
                    <a:pt x="0" y="815759"/>
                  </a:lnTo>
                  <a:lnTo>
                    <a:pt x="525780" y="1356360"/>
                  </a:lnTo>
                  <a:lnTo>
                    <a:pt x="1051560" y="815759"/>
                  </a:lnTo>
                  <a:lnTo>
                    <a:pt x="1051560" y="0"/>
                  </a:lnTo>
                  <a:close/>
                </a:path>
              </a:pathLst>
            </a:custGeom>
            <a:solidFill>
              <a:srgbClr val="5B9BD4"/>
            </a:solidFill>
          </p:spPr>
          <p:txBody>
            <a:bodyPr wrap="square" lIns="0" tIns="0" rIns="0" bIns="0" rtlCol="0"/>
            <a:lstStyle/>
            <a:p>
              <a:endParaRPr/>
            </a:p>
          </p:txBody>
        </p:sp>
        <p:sp>
          <p:nvSpPr>
            <p:cNvPr id="26" name="object 36">
              <a:extLst>
                <a:ext uri="{FF2B5EF4-FFF2-40B4-BE49-F238E27FC236}">
                  <a16:creationId xmlns:a16="http://schemas.microsoft.com/office/drawing/2014/main" id="{7E3A9B27-3965-9658-BF1C-F01A51881859}"/>
                </a:ext>
              </a:extLst>
            </p:cNvPr>
            <p:cNvSpPr/>
            <p:nvPr/>
          </p:nvSpPr>
          <p:spPr>
            <a:xfrm>
              <a:off x="3488436" y="4325112"/>
              <a:ext cx="1051560" cy="1356360"/>
            </a:xfrm>
            <a:custGeom>
              <a:avLst/>
              <a:gdLst/>
              <a:ahLst/>
              <a:cxnLst/>
              <a:rect l="l" t="t" r="r" b="b"/>
              <a:pathLst>
                <a:path w="1051560" h="1356360">
                  <a:moveTo>
                    <a:pt x="1051560" y="0"/>
                  </a:moveTo>
                  <a:lnTo>
                    <a:pt x="1051560" y="815759"/>
                  </a:lnTo>
                  <a:lnTo>
                    <a:pt x="525780" y="1356360"/>
                  </a:lnTo>
                  <a:lnTo>
                    <a:pt x="0" y="815759"/>
                  </a:lnTo>
                  <a:lnTo>
                    <a:pt x="0" y="0"/>
                  </a:lnTo>
                  <a:lnTo>
                    <a:pt x="525780" y="540600"/>
                  </a:lnTo>
                  <a:lnTo>
                    <a:pt x="1051560" y="0"/>
                  </a:lnTo>
                  <a:close/>
                </a:path>
              </a:pathLst>
            </a:custGeom>
            <a:ln w="12700">
              <a:solidFill>
                <a:srgbClr val="41709C"/>
              </a:solidFill>
            </a:ln>
          </p:spPr>
          <p:txBody>
            <a:bodyPr wrap="square" lIns="0" tIns="0" rIns="0" bIns="0" rtlCol="0"/>
            <a:lstStyle/>
            <a:p>
              <a:endParaRPr/>
            </a:p>
          </p:txBody>
        </p:sp>
        <p:pic>
          <p:nvPicPr>
            <p:cNvPr id="27" name="object 37">
              <a:extLst>
                <a:ext uri="{FF2B5EF4-FFF2-40B4-BE49-F238E27FC236}">
                  <a16:creationId xmlns:a16="http://schemas.microsoft.com/office/drawing/2014/main" id="{E0D55AE0-BDB1-0B6E-8881-BD89220EBA2F}"/>
                </a:ext>
              </a:extLst>
            </p:cNvPr>
            <p:cNvPicPr/>
            <p:nvPr/>
          </p:nvPicPr>
          <p:blipFill>
            <a:blip r:embed="rId8" cstate="print"/>
            <a:stretch>
              <a:fillRect/>
            </a:stretch>
          </p:blipFill>
          <p:spPr>
            <a:xfrm>
              <a:off x="3546348" y="4860036"/>
              <a:ext cx="973835" cy="457199"/>
            </a:xfrm>
            <a:prstGeom prst="rect">
              <a:avLst/>
            </a:prstGeom>
          </p:spPr>
        </p:pic>
      </p:grpSp>
      <p:grpSp>
        <p:nvGrpSpPr>
          <p:cNvPr id="28" name="object 22">
            <a:extLst>
              <a:ext uri="{FF2B5EF4-FFF2-40B4-BE49-F238E27FC236}">
                <a16:creationId xmlns:a16="http://schemas.microsoft.com/office/drawing/2014/main" id="{02A165C2-2382-2CBF-878B-20DF41989A8D}"/>
              </a:ext>
            </a:extLst>
          </p:cNvPr>
          <p:cNvGrpSpPr/>
          <p:nvPr/>
        </p:nvGrpSpPr>
        <p:grpSpPr>
          <a:xfrm>
            <a:off x="3277529" y="3437510"/>
            <a:ext cx="1628139" cy="1946275"/>
            <a:chOff x="3227832" y="2756916"/>
            <a:chExt cx="1628139" cy="1946275"/>
          </a:xfrm>
        </p:grpSpPr>
        <p:pic>
          <p:nvPicPr>
            <p:cNvPr id="29" name="object 23">
              <a:extLst>
                <a:ext uri="{FF2B5EF4-FFF2-40B4-BE49-F238E27FC236}">
                  <a16:creationId xmlns:a16="http://schemas.microsoft.com/office/drawing/2014/main" id="{18404961-7105-C5BF-1638-36EC6E69A3BE}"/>
                </a:ext>
              </a:extLst>
            </p:cNvPr>
            <p:cNvPicPr/>
            <p:nvPr/>
          </p:nvPicPr>
          <p:blipFill>
            <a:blip r:embed="rId5" cstate="print"/>
            <a:stretch>
              <a:fillRect/>
            </a:stretch>
          </p:blipFill>
          <p:spPr>
            <a:xfrm>
              <a:off x="3227832" y="2756916"/>
              <a:ext cx="1627631" cy="1946147"/>
            </a:xfrm>
            <a:prstGeom prst="rect">
              <a:avLst/>
            </a:prstGeom>
          </p:spPr>
        </p:pic>
        <p:pic>
          <p:nvPicPr>
            <p:cNvPr id="30" name="object 24">
              <a:extLst>
                <a:ext uri="{FF2B5EF4-FFF2-40B4-BE49-F238E27FC236}">
                  <a16:creationId xmlns:a16="http://schemas.microsoft.com/office/drawing/2014/main" id="{1354C2DC-CB77-2F31-AB17-1B0FE6F16E5D}"/>
                </a:ext>
              </a:extLst>
            </p:cNvPr>
            <p:cNvPicPr/>
            <p:nvPr/>
          </p:nvPicPr>
          <p:blipFill>
            <a:blip r:embed="rId6" cstate="print"/>
            <a:stretch>
              <a:fillRect/>
            </a:stretch>
          </p:blipFill>
          <p:spPr>
            <a:xfrm>
              <a:off x="3252216" y="2782836"/>
              <a:ext cx="1523999" cy="1840979"/>
            </a:xfrm>
            <a:prstGeom prst="rect">
              <a:avLst/>
            </a:prstGeom>
          </p:spPr>
        </p:pic>
        <p:sp>
          <p:nvSpPr>
            <p:cNvPr id="31" name="object 25">
              <a:extLst>
                <a:ext uri="{FF2B5EF4-FFF2-40B4-BE49-F238E27FC236}">
                  <a16:creationId xmlns:a16="http://schemas.microsoft.com/office/drawing/2014/main" id="{AC4D9043-C451-D99B-80B5-966F0FD5693D}"/>
                </a:ext>
              </a:extLst>
            </p:cNvPr>
            <p:cNvSpPr/>
            <p:nvPr/>
          </p:nvSpPr>
          <p:spPr>
            <a:xfrm>
              <a:off x="3488436" y="3028188"/>
              <a:ext cx="1051560" cy="1356360"/>
            </a:xfrm>
            <a:custGeom>
              <a:avLst/>
              <a:gdLst/>
              <a:ahLst/>
              <a:cxnLst/>
              <a:rect l="l" t="t" r="r" b="b"/>
              <a:pathLst>
                <a:path w="1051560" h="1356360">
                  <a:moveTo>
                    <a:pt x="1051560" y="0"/>
                  </a:moveTo>
                  <a:lnTo>
                    <a:pt x="525780" y="540600"/>
                  </a:lnTo>
                  <a:lnTo>
                    <a:pt x="0" y="0"/>
                  </a:lnTo>
                  <a:lnTo>
                    <a:pt x="0" y="815759"/>
                  </a:lnTo>
                  <a:lnTo>
                    <a:pt x="525780" y="1356360"/>
                  </a:lnTo>
                  <a:lnTo>
                    <a:pt x="1051560" y="815759"/>
                  </a:lnTo>
                  <a:lnTo>
                    <a:pt x="1051560" y="0"/>
                  </a:lnTo>
                  <a:close/>
                </a:path>
              </a:pathLst>
            </a:custGeom>
            <a:solidFill>
              <a:srgbClr val="5B9BD4"/>
            </a:solidFill>
          </p:spPr>
          <p:txBody>
            <a:bodyPr wrap="square" lIns="0" tIns="0" rIns="0" bIns="0" rtlCol="0"/>
            <a:lstStyle/>
            <a:p>
              <a:endParaRPr/>
            </a:p>
          </p:txBody>
        </p:sp>
        <p:sp>
          <p:nvSpPr>
            <p:cNvPr id="32" name="object 26">
              <a:extLst>
                <a:ext uri="{FF2B5EF4-FFF2-40B4-BE49-F238E27FC236}">
                  <a16:creationId xmlns:a16="http://schemas.microsoft.com/office/drawing/2014/main" id="{84A3644C-6316-A6F4-F965-899410661BD9}"/>
                </a:ext>
              </a:extLst>
            </p:cNvPr>
            <p:cNvSpPr/>
            <p:nvPr/>
          </p:nvSpPr>
          <p:spPr>
            <a:xfrm>
              <a:off x="3488436" y="3028188"/>
              <a:ext cx="1051560" cy="1356360"/>
            </a:xfrm>
            <a:custGeom>
              <a:avLst/>
              <a:gdLst/>
              <a:ahLst/>
              <a:cxnLst/>
              <a:rect l="l" t="t" r="r" b="b"/>
              <a:pathLst>
                <a:path w="1051560" h="1356360">
                  <a:moveTo>
                    <a:pt x="1051560" y="0"/>
                  </a:moveTo>
                  <a:lnTo>
                    <a:pt x="1051560" y="815759"/>
                  </a:lnTo>
                  <a:lnTo>
                    <a:pt x="525780" y="1356360"/>
                  </a:lnTo>
                  <a:lnTo>
                    <a:pt x="0" y="815759"/>
                  </a:lnTo>
                  <a:lnTo>
                    <a:pt x="0" y="0"/>
                  </a:lnTo>
                  <a:lnTo>
                    <a:pt x="525780" y="540600"/>
                  </a:lnTo>
                  <a:lnTo>
                    <a:pt x="1051560" y="0"/>
                  </a:lnTo>
                  <a:close/>
                </a:path>
              </a:pathLst>
            </a:custGeom>
            <a:ln w="12700">
              <a:solidFill>
                <a:srgbClr val="41709C"/>
              </a:solidFill>
            </a:ln>
          </p:spPr>
          <p:txBody>
            <a:bodyPr wrap="square" lIns="0" tIns="0" rIns="0" bIns="0" rtlCol="0"/>
            <a:lstStyle/>
            <a:p>
              <a:endParaRPr/>
            </a:p>
          </p:txBody>
        </p:sp>
        <p:pic>
          <p:nvPicPr>
            <p:cNvPr id="33" name="object 27">
              <a:extLst>
                <a:ext uri="{FF2B5EF4-FFF2-40B4-BE49-F238E27FC236}">
                  <a16:creationId xmlns:a16="http://schemas.microsoft.com/office/drawing/2014/main" id="{EAFDF7A7-6E68-837B-C943-4BFC27016754}"/>
                </a:ext>
              </a:extLst>
            </p:cNvPr>
            <p:cNvPicPr/>
            <p:nvPr/>
          </p:nvPicPr>
          <p:blipFill>
            <a:blip r:embed="rId9" cstate="print"/>
            <a:stretch>
              <a:fillRect/>
            </a:stretch>
          </p:blipFill>
          <p:spPr>
            <a:xfrm>
              <a:off x="3787139" y="3616451"/>
              <a:ext cx="533399" cy="457199"/>
            </a:xfrm>
            <a:prstGeom prst="rect">
              <a:avLst/>
            </a:prstGeom>
          </p:spPr>
        </p:pic>
      </p:grpSp>
      <p:grpSp>
        <p:nvGrpSpPr>
          <p:cNvPr id="34" name="object 18">
            <a:extLst>
              <a:ext uri="{FF2B5EF4-FFF2-40B4-BE49-F238E27FC236}">
                <a16:creationId xmlns:a16="http://schemas.microsoft.com/office/drawing/2014/main" id="{9416DC1C-3278-1CB6-C116-65902C0CCDB1}"/>
              </a:ext>
            </a:extLst>
          </p:cNvPr>
          <p:cNvGrpSpPr/>
          <p:nvPr/>
        </p:nvGrpSpPr>
        <p:grpSpPr>
          <a:xfrm>
            <a:off x="4473162" y="3390859"/>
            <a:ext cx="4622291" cy="1414271"/>
            <a:chOff x="4473162" y="2829992"/>
            <a:chExt cx="4622291" cy="1414271"/>
          </a:xfrm>
        </p:grpSpPr>
        <p:pic>
          <p:nvPicPr>
            <p:cNvPr id="35" name="object 19">
              <a:extLst>
                <a:ext uri="{FF2B5EF4-FFF2-40B4-BE49-F238E27FC236}">
                  <a16:creationId xmlns:a16="http://schemas.microsoft.com/office/drawing/2014/main" id="{3F013A7E-587E-F3B4-0879-057514A99386}"/>
                </a:ext>
              </a:extLst>
            </p:cNvPr>
            <p:cNvPicPr/>
            <p:nvPr/>
          </p:nvPicPr>
          <p:blipFill>
            <a:blip r:embed="rId4" cstate="print"/>
            <a:stretch>
              <a:fillRect/>
            </a:stretch>
          </p:blipFill>
          <p:spPr>
            <a:xfrm>
              <a:off x="4473162" y="2829992"/>
              <a:ext cx="4622291" cy="1414271"/>
            </a:xfrm>
            <a:prstGeom prst="rect">
              <a:avLst/>
            </a:prstGeom>
          </p:spPr>
        </p:pic>
        <p:sp>
          <p:nvSpPr>
            <p:cNvPr id="36" name="object 20">
              <a:extLst>
                <a:ext uri="{FF2B5EF4-FFF2-40B4-BE49-F238E27FC236}">
                  <a16:creationId xmlns:a16="http://schemas.microsoft.com/office/drawing/2014/main" id="{C1378003-D18F-11D3-931C-5FA027EEF5E2}"/>
                </a:ext>
              </a:extLst>
            </p:cNvPr>
            <p:cNvSpPr/>
            <p:nvPr/>
          </p:nvSpPr>
          <p:spPr>
            <a:xfrm>
              <a:off x="4572762" y="3003047"/>
              <a:ext cx="4343400" cy="1135380"/>
            </a:xfrm>
            <a:custGeom>
              <a:avLst/>
              <a:gdLst/>
              <a:ahLst/>
              <a:cxnLst/>
              <a:rect l="l" t="t" r="r" b="b"/>
              <a:pathLst>
                <a:path w="4343400" h="1135379">
                  <a:moveTo>
                    <a:pt x="4343400" y="189229"/>
                  </a:moveTo>
                  <a:lnTo>
                    <a:pt x="4343400" y="946137"/>
                  </a:lnTo>
                  <a:lnTo>
                    <a:pt x="4336640" y="996442"/>
                  </a:lnTo>
                  <a:lnTo>
                    <a:pt x="4317564" y="1041648"/>
                  </a:lnTo>
                  <a:lnTo>
                    <a:pt x="4287975" y="1079949"/>
                  </a:lnTo>
                  <a:lnTo>
                    <a:pt x="4249677" y="1109541"/>
                  </a:lnTo>
                  <a:lnTo>
                    <a:pt x="4204474" y="1128619"/>
                  </a:lnTo>
                  <a:lnTo>
                    <a:pt x="4154170" y="1135379"/>
                  </a:lnTo>
                  <a:lnTo>
                    <a:pt x="0" y="1135379"/>
                  </a:lnTo>
                  <a:lnTo>
                    <a:pt x="0" y="0"/>
                  </a:lnTo>
                  <a:lnTo>
                    <a:pt x="4154170" y="0"/>
                  </a:lnTo>
                  <a:lnTo>
                    <a:pt x="4204474" y="6759"/>
                  </a:lnTo>
                  <a:lnTo>
                    <a:pt x="4249677" y="25835"/>
                  </a:lnTo>
                  <a:lnTo>
                    <a:pt x="4287975" y="55424"/>
                  </a:lnTo>
                  <a:lnTo>
                    <a:pt x="4317564" y="93722"/>
                  </a:lnTo>
                  <a:lnTo>
                    <a:pt x="4336640" y="138925"/>
                  </a:lnTo>
                  <a:lnTo>
                    <a:pt x="4343400" y="189229"/>
                  </a:lnTo>
                  <a:close/>
                </a:path>
              </a:pathLst>
            </a:custGeom>
            <a:ln w="19050">
              <a:solidFill>
                <a:srgbClr val="5B9BD4"/>
              </a:solidFill>
            </a:ln>
          </p:spPr>
          <p:txBody>
            <a:bodyPr wrap="square" lIns="0" tIns="0" rIns="0" bIns="0" rtlCol="0"/>
            <a:lstStyle/>
            <a:p>
              <a:endParaRPr/>
            </a:p>
          </p:txBody>
        </p:sp>
      </p:grpSp>
      <p:sp>
        <p:nvSpPr>
          <p:cNvPr id="41" name="object 10">
            <a:extLst>
              <a:ext uri="{FF2B5EF4-FFF2-40B4-BE49-F238E27FC236}">
                <a16:creationId xmlns:a16="http://schemas.microsoft.com/office/drawing/2014/main" id="{9CDC7D8A-BA52-E451-CBBF-F80512E445D4}"/>
              </a:ext>
            </a:extLst>
          </p:cNvPr>
          <p:cNvSpPr txBox="1"/>
          <p:nvPr/>
        </p:nvSpPr>
        <p:spPr>
          <a:xfrm>
            <a:off x="5166491" y="2325710"/>
            <a:ext cx="1925320" cy="407163"/>
          </a:xfrm>
          <a:prstGeom prst="rect">
            <a:avLst/>
          </a:prstGeom>
        </p:spPr>
        <p:txBody>
          <a:bodyPr vert="horz" wrap="square" lIns="0" tIns="24765" rIns="0" bIns="0" rtlCol="0">
            <a:spAutoFit/>
          </a:bodyPr>
          <a:lstStyle/>
          <a:p>
            <a:pPr marL="185420" indent="-172720">
              <a:lnSpc>
                <a:spcPct val="100000"/>
              </a:lnSpc>
              <a:spcBef>
                <a:spcPts val="195"/>
              </a:spcBef>
              <a:buChar char="•"/>
              <a:tabLst>
                <a:tab pos="185420" algn="l"/>
              </a:tabLst>
            </a:pPr>
            <a:r>
              <a:rPr sz="1200" dirty="0">
                <a:latin typeface="Arial"/>
                <a:cs typeface="Arial"/>
              </a:rPr>
              <a:t>Piece</a:t>
            </a:r>
            <a:r>
              <a:rPr sz="1200" spc="-20" dirty="0">
                <a:latin typeface="Arial"/>
                <a:cs typeface="Arial"/>
              </a:rPr>
              <a:t> </a:t>
            </a:r>
            <a:r>
              <a:rPr sz="1200" spc="-10" dirty="0">
                <a:latin typeface="Arial"/>
                <a:cs typeface="Arial"/>
              </a:rPr>
              <a:t>number</a:t>
            </a:r>
            <a:endParaRPr sz="1200" dirty="0">
              <a:latin typeface="Arial"/>
              <a:cs typeface="Arial"/>
            </a:endParaRPr>
          </a:p>
          <a:p>
            <a:pPr marL="185420" indent="-172720">
              <a:lnSpc>
                <a:spcPct val="100000"/>
              </a:lnSpc>
              <a:spcBef>
                <a:spcPts val="95"/>
              </a:spcBef>
              <a:buChar char="•"/>
              <a:tabLst>
                <a:tab pos="185420" algn="l"/>
              </a:tabLst>
            </a:pPr>
            <a:r>
              <a:rPr sz="1200" dirty="0">
                <a:latin typeface="Arial"/>
                <a:cs typeface="Arial"/>
              </a:rPr>
              <a:t>Ultimate</a:t>
            </a:r>
            <a:r>
              <a:rPr sz="1200" spc="-60" dirty="0">
                <a:latin typeface="Arial"/>
                <a:cs typeface="Arial"/>
              </a:rPr>
              <a:t> </a:t>
            </a:r>
            <a:r>
              <a:rPr sz="1200" spc="-10" dirty="0">
                <a:latin typeface="Arial"/>
                <a:cs typeface="Arial"/>
              </a:rPr>
              <a:t>consignee</a:t>
            </a:r>
            <a:endParaRPr sz="1200" dirty="0">
              <a:latin typeface="Arial"/>
              <a:cs typeface="Arial"/>
            </a:endParaRPr>
          </a:p>
        </p:txBody>
      </p:sp>
      <p:sp>
        <p:nvSpPr>
          <p:cNvPr id="42" name="object 9">
            <a:extLst>
              <a:ext uri="{FF2B5EF4-FFF2-40B4-BE49-F238E27FC236}">
                <a16:creationId xmlns:a16="http://schemas.microsoft.com/office/drawing/2014/main" id="{E19D8161-817D-A398-A3BC-5F0C29D30548}"/>
              </a:ext>
            </a:extLst>
          </p:cNvPr>
          <p:cNvSpPr txBox="1"/>
          <p:nvPr/>
        </p:nvSpPr>
        <p:spPr>
          <a:xfrm>
            <a:off x="321931" y="1341360"/>
            <a:ext cx="8427085" cy="956031"/>
          </a:xfrm>
          <a:prstGeom prst="rect">
            <a:avLst/>
          </a:prstGeom>
        </p:spPr>
        <p:txBody>
          <a:bodyPr vert="horz" wrap="square" lIns="0" tIns="131445" rIns="0" bIns="0" rtlCol="0">
            <a:spAutoFit/>
          </a:bodyPr>
          <a:lstStyle/>
          <a:p>
            <a:pPr marL="12700">
              <a:lnSpc>
                <a:spcPct val="100000"/>
              </a:lnSpc>
              <a:spcBef>
                <a:spcPts val="1035"/>
              </a:spcBef>
            </a:pPr>
            <a:r>
              <a:rPr sz="1800" dirty="0">
                <a:latin typeface="Arial"/>
                <a:cs typeface="Arial"/>
              </a:rPr>
              <a:t>The</a:t>
            </a:r>
            <a:r>
              <a:rPr sz="1800" spc="-45" dirty="0">
                <a:latin typeface="Arial"/>
                <a:cs typeface="Arial"/>
              </a:rPr>
              <a:t> </a:t>
            </a:r>
            <a:r>
              <a:rPr sz="1800" dirty="0">
                <a:latin typeface="Arial"/>
                <a:cs typeface="Arial"/>
              </a:rPr>
              <a:t>recommended</a:t>
            </a:r>
            <a:r>
              <a:rPr sz="1800" spc="5" dirty="0">
                <a:latin typeface="Arial"/>
                <a:cs typeface="Arial"/>
              </a:rPr>
              <a:t> </a:t>
            </a:r>
            <a:r>
              <a:rPr sz="1800" dirty="0">
                <a:latin typeface="Arial"/>
                <a:cs typeface="Arial"/>
              </a:rPr>
              <a:t>MSL</a:t>
            </a:r>
            <a:r>
              <a:rPr sz="1800" spc="-90" dirty="0">
                <a:latin typeface="Arial"/>
                <a:cs typeface="Arial"/>
              </a:rPr>
              <a:t> </a:t>
            </a:r>
            <a:r>
              <a:rPr sz="1800" dirty="0">
                <a:latin typeface="Arial"/>
                <a:cs typeface="Arial"/>
              </a:rPr>
              <a:t>size</a:t>
            </a:r>
            <a:r>
              <a:rPr sz="1800" spc="-10" dirty="0">
                <a:latin typeface="Arial"/>
                <a:cs typeface="Arial"/>
              </a:rPr>
              <a:t> </a:t>
            </a:r>
            <a:r>
              <a:rPr sz="1800" dirty="0">
                <a:latin typeface="Arial"/>
                <a:cs typeface="Arial"/>
              </a:rPr>
              <a:t>is</a:t>
            </a:r>
            <a:r>
              <a:rPr sz="1800" spc="-15" dirty="0">
                <a:latin typeface="Arial"/>
                <a:cs typeface="Arial"/>
              </a:rPr>
              <a:t> </a:t>
            </a:r>
            <a:r>
              <a:rPr sz="1800" dirty="0">
                <a:latin typeface="Arial"/>
                <a:cs typeface="Arial"/>
              </a:rPr>
              <a:t>4</a:t>
            </a:r>
            <a:r>
              <a:rPr sz="1800" spc="-25" dirty="0">
                <a:latin typeface="Arial"/>
                <a:cs typeface="Arial"/>
              </a:rPr>
              <a:t> </a:t>
            </a:r>
            <a:r>
              <a:rPr sz="1800" dirty="0">
                <a:latin typeface="Arial"/>
                <a:cs typeface="Arial"/>
              </a:rPr>
              <a:t>by</a:t>
            </a:r>
            <a:r>
              <a:rPr sz="1800" spc="-15" dirty="0">
                <a:latin typeface="Arial"/>
                <a:cs typeface="Arial"/>
              </a:rPr>
              <a:t> </a:t>
            </a:r>
            <a:r>
              <a:rPr sz="1800" dirty="0">
                <a:latin typeface="Arial"/>
                <a:cs typeface="Arial"/>
              </a:rPr>
              <a:t>6</a:t>
            </a:r>
            <a:r>
              <a:rPr sz="1800" spc="-20" dirty="0">
                <a:latin typeface="Arial"/>
                <a:cs typeface="Arial"/>
              </a:rPr>
              <a:t> </a:t>
            </a:r>
            <a:r>
              <a:rPr sz="1800" spc="-10" dirty="0">
                <a:latin typeface="Arial"/>
                <a:cs typeface="Arial"/>
              </a:rPr>
              <a:t>inches</a:t>
            </a:r>
            <a:endParaRPr sz="1800" dirty="0">
              <a:latin typeface="Arial"/>
              <a:cs typeface="Arial"/>
            </a:endParaRPr>
          </a:p>
          <a:p>
            <a:pPr marL="4557395" indent="-172720">
              <a:lnSpc>
                <a:spcPct val="100000"/>
              </a:lnSpc>
              <a:spcBef>
                <a:spcPts val="825"/>
              </a:spcBef>
              <a:buChar char="•"/>
              <a:tabLst>
                <a:tab pos="4557395" algn="l"/>
              </a:tabLst>
            </a:pPr>
            <a:r>
              <a:rPr sz="1400" dirty="0">
                <a:latin typeface="Arial"/>
                <a:cs typeface="Arial"/>
              </a:rPr>
              <a:t>Code</a:t>
            </a:r>
            <a:r>
              <a:rPr sz="1400" spc="-15" dirty="0">
                <a:latin typeface="Arial"/>
                <a:cs typeface="Arial"/>
              </a:rPr>
              <a:t> </a:t>
            </a:r>
            <a:r>
              <a:rPr sz="1400" dirty="0">
                <a:latin typeface="Arial"/>
                <a:cs typeface="Arial"/>
              </a:rPr>
              <a:t>39 </a:t>
            </a:r>
            <a:r>
              <a:rPr sz="1400" spc="-10" dirty="0">
                <a:latin typeface="Arial"/>
                <a:cs typeface="Arial"/>
              </a:rPr>
              <a:t>(Linear)</a:t>
            </a:r>
            <a:endParaRPr sz="1400" dirty="0">
              <a:latin typeface="Arial"/>
              <a:cs typeface="Arial"/>
            </a:endParaRPr>
          </a:p>
          <a:p>
            <a:pPr marL="5014595" lvl="1" indent="-172720">
              <a:lnSpc>
                <a:spcPct val="100000"/>
              </a:lnSpc>
              <a:spcBef>
                <a:spcPts val="95"/>
              </a:spcBef>
              <a:buChar char="•"/>
              <a:tabLst>
                <a:tab pos="5014595" algn="l"/>
              </a:tabLst>
            </a:pPr>
            <a:r>
              <a:rPr sz="1400" dirty="0">
                <a:latin typeface="Arial"/>
                <a:cs typeface="Arial"/>
              </a:rPr>
              <a:t>TCN</a:t>
            </a:r>
            <a:r>
              <a:rPr sz="1400" spc="-45" dirty="0">
                <a:latin typeface="Arial"/>
                <a:cs typeface="Arial"/>
              </a:rPr>
              <a:t> </a:t>
            </a:r>
            <a:r>
              <a:rPr sz="1400" spc="-10" dirty="0">
                <a:latin typeface="Arial"/>
                <a:cs typeface="Arial"/>
              </a:rPr>
              <a:t>(Transportation</a:t>
            </a:r>
            <a:r>
              <a:rPr sz="1400" dirty="0">
                <a:latin typeface="Arial"/>
                <a:cs typeface="Arial"/>
              </a:rPr>
              <a:t> Control</a:t>
            </a:r>
            <a:r>
              <a:rPr sz="1400" spc="-25" dirty="0">
                <a:latin typeface="Arial"/>
                <a:cs typeface="Arial"/>
              </a:rPr>
              <a:t> </a:t>
            </a:r>
            <a:r>
              <a:rPr sz="1400" spc="-10" dirty="0">
                <a:latin typeface="Arial"/>
                <a:cs typeface="Arial"/>
              </a:rPr>
              <a:t>Number)</a:t>
            </a:r>
            <a:endParaRPr sz="1400" dirty="0">
              <a:latin typeface="Arial"/>
              <a:cs typeface="Arial"/>
            </a:endParaRPr>
          </a:p>
        </p:txBody>
      </p:sp>
      <p:sp>
        <p:nvSpPr>
          <p:cNvPr id="46" name="object 29">
            <a:extLst>
              <a:ext uri="{FF2B5EF4-FFF2-40B4-BE49-F238E27FC236}">
                <a16:creationId xmlns:a16="http://schemas.microsoft.com/office/drawing/2014/main" id="{6DEAB20B-6D9E-673E-B1FC-34DEC655F05F}"/>
              </a:ext>
            </a:extLst>
          </p:cNvPr>
          <p:cNvSpPr txBox="1"/>
          <p:nvPr/>
        </p:nvSpPr>
        <p:spPr>
          <a:xfrm>
            <a:off x="4771394" y="5271251"/>
            <a:ext cx="2453640" cy="823302"/>
          </a:xfrm>
          <a:prstGeom prst="rect">
            <a:avLst/>
          </a:prstGeom>
        </p:spPr>
        <p:txBody>
          <a:bodyPr vert="horz" wrap="square" lIns="0" tIns="12700" rIns="0" bIns="0" rtlCol="0">
            <a:spAutoFit/>
          </a:bodyPr>
          <a:lstStyle/>
          <a:p>
            <a:pPr marL="185420" indent="-172720">
              <a:lnSpc>
                <a:spcPct val="100000"/>
              </a:lnSpc>
              <a:spcBef>
                <a:spcPts val="100"/>
              </a:spcBef>
              <a:buFont typeface="Arial"/>
              <a:buChar char="•"/>
              <a:tabLst>
                <a:tab pos="185420" algn="l"/>
              </a:tabLst>
            </a:pPr>
            <a:r>
              <a:rPr sz="1700" b="1" spc="-10" dirty="0">
                <a:latin typeface="Arial"/>
                <a:cs typeface="Arial"/>
              </a:rPr>
              <a:t>Transportation</a:t>
            </a:r>
            <a:r>
              <a:rPr sz="1700" b="1" spc="-30" dirty="0">
                <a:latin typeface="Arial"/>
                <a:cs typeface="Arial"/>
              </a:rPr>
              <a:t> </a:t>
            </a:r>
            <a:r>
              <a:rPr sz="1700" b="1" spc="-10" dirty="0">
                <a:latin typeface="Arial"/>
                <a:cs typeface="Arial"/>
              </a:rPr>
              <a:t>Office:</a:t>
            </a:r>
            <a:endParaRPr sz="1700" dirty="0">
              <a:latin typeface="Arial"/>
              <a:cs typeface="Arial"/>
            </a:endParaRPr>
          </a:p>
          <a:p>
            <a:pPr marL="642620" lvl="1" indent="-172720">
              <a:lnSpc>
                <a:spcPct val="100000"/>
              </a:lnSpc>
              <a:spcBef>
                <a:spcPts val="100"/>
              </a:spcBef>
              <a:buChar char="•"/>
              <a:tabLst>
                <a:tab pos="642620" algn="l"/>
              </a:tabLst>
            </a:pPr>
            <a:r>
              <a:rPr sz="1700" spc="-10" dirty="0">
                <a:latin typeface="Arial"/>
                <a:cs typeface="Arial"/>
              </a:rPr>
              <a:t>1-</a:t>
            </a:r>
            <a:r>
              <a:rPr sz="1700" spc="-20" dirty="0">
                <a:latin typeface="Arial"/>
                <a:cs typeface="Arial"/>
              </a:rPr>
              <a:t>800-456-5567</a:t>
            </a:r>
            <a:endParaRPr sz="1700" dirty="0">
              <a:latin typeface="Arial"/>
              <a:cs typeface="Arial"/>
            </a:endParaRPr>
          </a:p>
          <a:p>
            <a:pPr marL="642620" lvl="1" indent="-172720">
              <a:lnSpc>
                <a:spcPct val="100000"/>
              </a:lnSpc>
              <a:spcBef>
                <a:spcPts val="105"/>
              </a:spcBef>
              <a:buClr>
                <a:srgbClr val="000000"/>
              </a:buClr>
              <a:buChar char="•"/>
              <a:tabLst>
                <a:tab pos="642620" algn="l"/>
              </a:tabLst>
            </a:pPr>
            <a:r>
              <a:rPr sz="1700" u="sng" spc="-10" dirty="0">
                <a:solidFill>
                  <a:srgbClr val="0562C1"/>
                </a:solidFill>
                <a:uFill>
                  <a:solidFill>
                    <a:srgbClr val="0562C1"/>
                  </a:solidFill>
                </a:uFill>
                <a:latin typeface="Arial"/>
                <a:cs typeface="Arial"/>
                <a:hlinkClick r:id="rId10"/>
              </a:rPr>
              <a:t>delivery@dla.mil</a:t>
            </a:r>
            <a:endParaRPr sz="1700" dirty="0">
              <a:latin typeface="Arial"/>
              <a:cs typeface="Arial"/>
            </a:endParaRPr>
          </a:p>
        </p:txBody>
      </p:sp>
      <p:sp>
        <p:nvSpPr>
          <p:cNvPr id="57" name="object 47">
            <a:extLst>
              <a:ext uri="{FF2B5EF4-FFF2-40B4-BE49-F238E27FC236}">
                <a16:creationId xmlns:a16="http://schemas.microsoft.com/office/drawing/2014/main" id="{4C419D92-07F1-7522-BA90-3968F9F5D560}"/>
              </a:ext>
            </a:extLst>
          </p:cNvPr>
          <p:cNvSpPr/>
          <p:nvPr/>
        </p:nvSpPr>
        <p:spPr>
          <a:xfrm>
            <a:off x="853719" y="2822899"/>
            <a:ext cx="2819900" cy="3439783"/>
          </a:xfrm>
          <a:custGeom>
            <a:avLst/>
            <a:gdLst/>
            <a:ahLst/>
            <a:cxnLst/>
            <a:rect l="l" t="t" r="r" b="b"/>
            <a:pathLst>
              <a:path w="2768600" h="3481704">
                <a:moveTo>
                  <a:pt x="2768142" y="0"/>
                </a:moveTo>
                <a:lnTo>
                  <a:pt x="0" y="3481362"/>
                </a:lnTo>
              </a:path>
            </a:pathLst>
          </a:custGeom>
          <a:ln w="38100">
            <a:solidFill>
              <a:srgbClr val="FF0000"/>
            </a:solidFill>
            <a:tailEnd type="stealth"/>
          </a:ln>
        </p:spPr>
        <p:txBody>
          <a:bodyPr wrap="square" lIns="0" tIns="0" rIns="0" bIns="0" rtlCol="0"/>
          <a:lstStyle/>
          <a:p>
            <a:endParaRPr/>
          </a:p>
        </p:txBody>
      </p:sp>
      <p:sp>
        <p:nvSpPr>
          <p:cNvPr id="58" name="object 43">
            <a:extLst>
              <a:ext uri="{FF2B5EF4-FFF2-40B4-BE49-F238E27FC236}">
                <a16:creationId xmlns:a16="http://schemas.microsoft.com/office/drawing/2014/main" id="{FF8B47AF-4ADD-D0D1-2670-65A8A71DFDE6}"/>
              </a:ext>
            </a:extLst>
          </p:cNvPr>
          <p:cNvSpPr/>
          <p:nvPr/>
        </p:nvSpPr>
        <p:spPr>
          <a:xfrm>
            <a:off x="1149656" y="2825356"/>
            <a:ext cx="2510256" cy="510274"/>
          </a:xfrm>
          <a:custGeom>
            <a:avLst/>
            <a:gdLst/>
            <a:ahLst/>
            <a:cxnLst/>
            <a:rect l="l" t="t" r="r" b="b"/>
            <a:pathLst>
              <a:path w="2506979" h="546100">
                <a:moveTo>
                  <a:pt x="2506510" y="0"/>
                </a:moveTo>
                <a:lnTo>
                  <a:pt x="0" y="545769"/>
                </a:lnTo>
              </a:path>
            </a:pathLst>
          </a:custGeom>
          <a:ln w="38100">
            <a:solidFill>
              <a:srgbClr val="FF0000"/>
            </a:solidFill>
            <a:tailEnd type="stealth"/>
          </a:ln>
        </p:spPr>
        <p:txBody>
          <a:bodyPr wrap="square" lIns="0" tIns="0" rIns="0" bIns="0" rtlCol="0"/>
          <a:lstStyle/>
          <a:p>
            <a:endParaRPr/>
          </a:p>
        </p:txBody>
      </p:sp>
      <p:sp>
        <p:nvSpPr>
          <p:cNvPr id="59" name="object 45">
            <a:extLst>
              <a:ext uri="{FF2B5EF4-FFF2-40B4-BE49-F238E27FC236}">
                <a16:creationId xmlns:a16="http://schemas.microsoft.com/office/drawing/2014/main" id="{158BE473-8C06-A21B-048A-91ACD1A3C0E9}"/>
              </a:ext>
            </a:extLst>
          </p:cNvPr>
          <p:cNvSpPr/>
          <p:nvPr/>
        </p:nvSpPr>
        <p:spPr>
          <a:xfrm rot="10800000">
            <a:off x="2516791" y="2278579"/>
            <a:ext cx="1143121" cy="544320"/>
          </a:xfrm>
          <a:custGeom>
            <a:avLst/>
            <a:gdLst/>
            <a:ahLst/>
            <a:cxnLst/>
            <a:rect l="l" t="t" r="r" b="b"/>
            <a:pathLst>
              <a:path w="706120" h="300355">
                <a:moveTo>
                  <a:pt x="705650" y="300062"/>
                </a:moveTo>
                <a:lnTo>
                  <a:pt x="0" y="0"/>
                </a:lnTo>
              </a:path>
            </a:pathLst>
          </a:custGeom>
          <a:ln w="38100">
            <a:solidFill>
              <a:srgbClr val="FF0000"/>
            </a:solidFill>
            <a:headEnd type="stealth"/>
          </a:ln>
        </p:spPr>
        <p:txBody>
          <a:bodyPr wrap="square" lIns="0" tIns="0" rIns="0" bIns="0" rtlCol="0"/>
          <a:lstStyle/>
          <a:p>
            <a:endParaRPr/>
          </a:p>
        </p:txBody>
      </p:sp>
      <p:sp>
        <p:nvSpPr>
          <p:cNvPr id="60" name="object 41">
            <a:extLst>
              <a:ext uri="{FF2B5EF4-FFF2-40B4-BE49-F238E27FC236}">
                <a16:creationId xmlns:a16="http://schemas.microsoft.com/office/drawing/2014/main" id="{67FDE0ED-4688-189C-D216-F179D6B065C5}"/>
              </a:ext>
            </a:extLst>
          </p:cNvPr>
          <p:cNvSpPr/>
          <p:nvPr/>
        </p:nvSpPr>
        <p:spPr>
          <a:xfrm>
            <a:off x="2736626" y="4525682"/>
            <a:ext cx="1134162" cy="1130124"/>
          </a:xfrm>
          <a:custGeom>
            <a:avLst/>
            <a:gdLst/>
            <a:ahLst/>
            <a:cxnLst/>
            <a:rect l="l" t="t" r="r" b="b"/>
            <a:pathLst>
              <a:path w="1088389" h="1238250">
                <a:moveTo>
                  <a:pt x="1087767" y="0"/>
                </a:moveTo>
                <a:lnTo>
                  <a:pt x="0" y="1237945"/>
                </a:lnTo>
              </a:path>
            </a:pathLst>
          </a:custGeom>
          <a:ln w="38099">
            <a:solidFill>
              <a:srgbClr val="FF0000"/>
            </a:solidFill>
            <a:tailEnd type="stealth"/>
          </a:ln>
        </p:spPr>
        <p:txBody>
          <a:bodyPr wrap="square" lIns="0" tIns="0" rIns="0" bIns="0" rtlCol="0"/>
          <a:lstStyle/>
          <a:p>
            <a:endParaRPr/>
          </a:p>
        </p:txBody>
      </p:sp>
      <p:sp>
        <p:nvSpPr>
          <p:cNvPr id="5" name="TextBox 4">
            <a:extLst>
              <a:ext uri="{FF2B5EF4-FFF2-40B4-BE49-F238E27FC236}">
                <a16:creationId xmlns:a16="http://schemas.microsoft.com/office/drawing/2014/main" id="{E3513F78-BD84-A74A-BEBE-4EC98B0387ED}"/>
              </a:ext>
            </a:extLst>
          </p:cNvPr>
          <p:cNvSpPr txBox="1"/>
          <p:nvPr/>
        </p:nvSpPr>
        <p:spPr>
          <a:xfrm>
            <a:off x="453155" y="6696840"/>
            <a:ext cx="8749048" cy="461665"/>
          </a:xfrm>
          <a:prstGeom prst="rect">
            <a:avLst/>
          </a:prstGeom>
          <a:noFill/>
        </p:spPr>
        <p:txBody>
          <a:bodyPr wrap="square" rtlCol="0">
            <a:spAutoFit/>
          </a:bodyPr>
          <a:lstStyle/>
          <a:p>
            <a:r>
              <a:rPr lang="en-US" sz="1200" b="1" dirty="0"/>
              <a:t>Code 39:</a:t>
            </a:r>
            <a:r>
              <a:rPr lang="en-US" sz="1200" dirty="0"/>
              <a:t> formatted in accordance with MIL-STD-129 in reference to ISO/IEC 16388.</a:t>
            </a:r>
          </a:p>
          <a:p>
            <a:r>
              <a:rPr lang="en-US" sz="1200" b="1" dirty="0"/>
              <a:t>2D</a:t>
            </a:r>
            <a:r>
              <a:rPr lang="en-US" sz="1200" dirty="0"/>
              <a:t>: See ANSI MH10.8.1 and ISO/IEC 15438, formatted in accordance with 5.2.2.6 and Appendix A of MIL-STD-129</a:t>
            </a:r>
          </a:p>
        </p:txBody>
      </p:sp>
    </p:spTree>
    <p:extLst>
      <p:ext uri="{BB962C8B-B14F-4D97-AF65-F5344CB8AC3E}">
        <p14:creationId xmlns:p14="http://schemas.microsoft.com/office/powerpoint/2010/main" val="1775484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pattFill prst="pct50">
          <a:fgClr>
            <a:schemeClr val="accent4">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2DFB3E-09FA-BD51-E18F-0F284C46ED49}"/>
              </a:ext>
            </a:extLst>
          </p:cNvPr>
          <p:cNvSpPr>
            <a:spLocks noGrp="1"/>
          </p:cNvSpPr>
          <p:nvPr>
            <p:ph type="body" sz="quarter" idx="10"/>
          </p:nvPr>
        </p:nvSpPr>
        <p:spPr/>
        <p:txBody>
          <a:bodyPr/>
          <a:lstStyle/>
          <a:p>
            <a:r>
              <a:rPr lang="en-US" dirty="0"/>
              <a:t>TKO Seminar</a:t>
            </a:r>
          </a:p>
        </p:txBody>
      </p:sp>
      <p:sp>
        <p:nvSpPr>
          <p:cNvPr id="3" name="Title 2">
            <a:extLst>
              <a:ext uri="{FF2B5EF4-FFF2-40B4-BE49-F238E27FC236}">
                <a16:creationId xmlns:a16="http://schemas.microsoft.com/office/drawing/2014/main" id="{8ED676C8-67B6-3962-B3F8-B75E7D53213A}"/>
              </a:ext>
            </a:extLst>
          </p:cNvPr>
          <p:cNvSpPr>
            <a:spLocks noGrp="1"/>
          </p:cNvSpPr>
          <p:nvPr>
            <p:ph type="title"/>
          </p:nvPr>
        </p:nvSpPr>
        <p:spPr/>
        <p:txBody>
          <a:bodyPr/>
          <a:lstStyle/>
          <a:p>
            <a:r>
              <a:rPr lang="en-US" dirty="0">
                <a:latin typeface="Raleway Black" pitchFamily="2" charset="0"/>
              </a:rPr>
              <a:t>Packaging Overview</a:t>
            </a:r>
          </a:p>
        </p:txBody>
      </p:sp>
      <p:sp>
        <p:nvSpPr>
          <p:cNvPr id="4" name="Slide Number Placeholder 3">
            <a:extLst>
              <a:ext uri="{FF2B5EF4-FFF2-40B4-BE49-F238E27FC236}">
                <a16:creationId xmlns:a16="http://schemas.microsoft.com/office/drawing/2014/main" id="{B88270CE-6828-C26D-8CC5-B834AC11BC15}"/>
              </a:ext>
            </a:extLst>
          </p:cNvPr>
          <p:cNvSpPr>
            <a:spLocks noGrp="1"/>
          </p:cNvSpPr>
          <p:nvPr>
            <p:ph type="sldNum" sz="quarter" idx="4"/>
          </p:nvPr>
        </p:nvSpPr>
        <p:spPr/>
        <p:txBody>
          <a:bodyPr/>
          <a:lstStyle/>
          <a:p>
            <a:r>
              <a:rPr lang="en-US" sz="1000" dirty="0"/>
              <a:t>13</a:t>
            </a:r>
            <a:r>
              <a:rPr lang="en-US" dirty="0"/>
              <a:t> of 25</a:t>
            </a:r>
          </a:p>
        </p:txBody>
      </p:sp>
      <p:sp>
        <p:nvSpPr>
          <p:cNvPr id="5" name="object 4">
            <a:extLst>
              <a:ext uri="{FF2B5EF4-FFF2-40B4-BE49-F238E27FC236}">
                <a16:creationId xmlns:a16="http://schemas.microsoft.com/office/drawing/2014/main" id="{8D73DD84-21AC-9ED2-763D-385AB6CED88C}"/>
              </a:ext>
            </a:extLst>
          </p:cNvPr>
          <p:cNvSpPr txBox="1"/>
          <p:nvPr/>
        </p:nvSpPr>
        <p:spPr>
          <a:xfrm>
            <a:off x="1154309" y="2273496"/>
            <a:ext cx="7908925" cy="4765407"/>
          </a:xfrm>
          <a:prstGeom prst="rect">
            <a:avLst/>
          </a:prstGeom>
        </p:spPr>
        <p:txBody>
          <a:bodyPr vert="horz" wrap="square" lIns="0" tIns="12700" rIns="0" bIns="0" rtlCol="0">
            <a:spAutoFit/>
          </a:bodyPr>
          <a:lstStyle/>
          <a:p>
            <a:pPr marL="12700" marR="309880">
              <a:lnSpc>
                <a:spcPct val="100000"/>
              </a:lnSpc>
              <a:spcBef>
                <a:spcPts val="100"/>
              </a:spcBef>
            </a:pPr>
            <a:r>
              <a:rPr sz="1400" dirty="0">
                <a:latin typeface="Arial"/>
                <a:cs typeface="Arial"/>
              </a:rPr>
              <a:t>Allows</a:t>
            </a:r>
            <a:r>
              <a:rPr sz="1400" spc="15" dirty="0">
                <a:latin typeface="Arial"/>
                <a:cs typeface="Arial"/>
              </a:rPr>
              <a:t> </a:t>
            </a:r>
            <a:r>
              <a:rPr sz="1400" dirty="0">
                <a:latin typeface="Arial"/>
                <a:cs typeface="Arial"/>
              </a:rPr>
              <a:t>for</a:t>
            </a:r>
            <a:r>
              <a:rPr sz="1400" spc="-30" dirty="0">
                <a:latin typeface="Arial"/>
                <a:cs typeface="Arial"/>
              </a:rPr>
              <a:t> </a:t>
            </a:r>
            <a:r>
              <a:rPr sz="1400" dirty="0">
                <a:latin typeface="Arial"/>
                <a:cs typeface="Arial"/>
              </a:rPr>
              <a:t>selected</a:t>
            </a:r>
            <a:r>
              <a:rPr sz="1400" spc="-20" dirty="0">
                <a:latin typeface="Arial"/>
                <a:cs typeface="Arial"/>
              </a:rPr>
              <a:t> </a:t>
            </a:r>
            <a:r>
              <a:rPr sz="1400" dirty="0">
                <a:latin typeface="Arial"/>
                <a:cs typeface="Arial"/>
              </a:rPr>
              <a:t>items</a:t>
            </a:r>
            <a:r>
              <a:rPr sz="1400" spc="-30" dirty="0">
                <a:latin typeface="Arial"/>
                <a:cs typeface="Arial"/>
              </a:rPr>
              <a:t> </a:t>
            </a:r>
            <a:r>
              <a:rPr sz="1400" dirty="0">
                <a:latin typeface="Arial"/>
                <a:cs typeface="Arial"/>
              </a:rPr>
              <a:t>to</a:t>
            </a:r>
            <a:r>
              <a:rPr sz="1400" spc="-45" dirty="0">
                <a:latin typeface="Arial"/>
                <a:cs typeface="Arial"/>
              </a:rPr>
              <a:t> </a:t>
            </a:r>
            <a:r>
              <a:rPr sz="1400" dirty="0">
                <a:latin typeface="Arial"/>
                <a:cs typeface="Arial"/>
              </a:rPr>
              <a:t>be</a:t>
            </a:r>
            <a:r>
              <a:rPr sz="1400" spc="-20" dirty="0">
                <a:latin typeface="Arial"/>
                <a:cs typeface="Arial"/>
              </a:rPr>
              <a:t> </a:t>
            </a:r>
            <a:r>
              <a:rPr sz="1400" dirty="0">
                <a:latin typeface="Arial"/>
                <a:cs typeface="Arial"/>
              </a:rPr>
              <a:t>packaged</a:t>
            </a:r>
            <a:r>
              <a:rPr sz="1400" spc="-20" dirty="0">
                <a:latin typeface="Arial"/>
                <a:cs typeface="Arial"/>
              </a:rPr>
              <a:t> </a:t>
            </a:r>
            <a:r>
              <a:rPr sz="1400" dirty="0">
                <a:latin typeface="Arial"/>
                <a:cs typeface="Arial"/>
              </a:rPr>
              <a:t>in</a:t>
            </a:r>
            <a:r>
              <a:rPr sz="1400" spc="-20" dirty="0">
                <a:latin typeface="Arial"/>
                <a:cs typeface="Arial"/>
              </a:rPr>
              <a:t> </a:t>
            </a:r>
            <a:r>
              <a:rPr sz="1400" dirty="0">
                <a:latin typeface="Arial"/>
                <a:cs typeface="Arial"/>
              </a:rPr>
              <a:t>accordance</a:t>
            </a:r>
            <a:r>
              <a:rPr sz="1400" spc="-20" dirty="0">
                <a:latin typeface="Arial"/>
                <a:cs typeface="Arial"/>
              </a:rPr>
              <a:t> </a:t>
            </a:r>
            <a:r>
              <a:rPr sz="1400" dirty="0">
                <a:latin typeface="Arial"/>
                <a:cs typeface="Arial"/>
              </a:rPr>
              <a:t>with</a:t>
            </a:r>
            <a:r>
              <a:rPr sz="1400" spc="-90" dirty="0">
                <a:latin typeface="Arial"/>
                <a:cs typeface="Arial"/>
              </a:rPr>
              <a:t> </a:t>
            </a:r>
            <a:r>
              <a:rPr sz="1400" dirty="0">
                <a:latin typeface="Arial"/>
                <a:cs typeface="Arial"/>
              </a:rPr>
              <a:t>ASTM</a:t>
            </a:r>
            <a:r>
              <a:rPr sz="1400" spc="-40" dirty="0">
                <a:latin typeface="Arial"/>
                <a:cs typeface="Arial"/>
              </a:rPr>
              <a:t> </a:t>
            </a:r>
            <a:r>
              <a:rPr sz="1400" spc="-10" dirty="0">
                <a:latin typeface="Arial"/>
                <a:cs typeface="Arial"/>
              </a:rPr>
              <a:t>D3951, </a:t>
            </a:r>
            <a:r>
              <a:rPr sz="1400" dirty="0">
                <a:latin typeface="Arial"/>
                <a:cs typeface="Arial"/>
              </a:rPr>
              <a:t>Standard</a:t>
            </a:r>
            <a:r>
              <a:rPr sz="1400" spc="-30" dirty="0">
                <a:latin typeface="Arial"/>
                <a:cs typeface="Arial"/>
              </a:rPr>
              <a:t> </a:t>
            </a:r>
            <a:r>
              <a:rPr sz="1400" dirty="0">
                <a:latin typeface="Arial"/>
                <a:cs typeface="Arial"/>
              </a:rPr>
              <a:t>Practice</a:t>
            </a:r>
            <a:r>
              <a:rPr sz="1400" spc="-40" dirty="0">
                <a:latin typeface="Arial"/>
                <a:cs typeface="Arial"/>
              </a:rPr>
              <a:t> </a:t>
            </a:r>
            <a:r>
              <a:rPr sz="1400" dirty="0">
                <a:latin typeface="Arial"/>
                <a:cs typeface="Arial"/>
              </a:rPr>
              <a:t>for</a:t>
            </a:r>
            <a:r>
              <a:rPr sz="1400" spc="-35" dirty="0">
                <a:latin typeface="Arial"/>
                <a:cs typeface="Arial"/>
              </a:rPr>
              <a:t> </a:t>
            </a:r>
            <a:r>
              <a:rPr sz="1400" dirty="0">
                <a:latin typeface="Arial"/>
                <a:cs typeface="Arial"/>
              </a:rPr>
              <a:t>Commercial</a:t>
            </a:r>
            <a:r>
              <a:rPr sz="1400" spc="-15" dirty="0">
                <a:latin typeface="Arial"/>
                <a:cs typeface="Arial"/>
              </a:rPr>
              <a:t> </a:t>
            </a:r>
            <a:r>
              <a:rPr sz="1400" spc="-10" dirty="0">
                <a:latin typeface="Arial"/>
                <a:cs typeface="Arial"/>
              </a:rPr>
              <a:t>Packaging</a:t>
            </a:r>
            <a:r>
              <a:rPr lang="en-US" sz="1400" spc="-10" dirty="0">
                <a:latin typeface="Arial"/>
                <a:cs typeface="Arial"/>
              </a:rPr>
              <a:t>. This requirement must be explicitly cited within your acquisition document to utilize it:</a:t>
            </a:r>
            <a:endParaRPr lang="en-US" sz="1400" dirty="0">
              <a:latin typeface="Arial"/>
              <a:cs typeface="Arial"/>
            </a:endParaRPr>
          </a:p>
          <a:p>
            <a:pPr>
              <a:lnSpc>
                <a:spcPct val="100000"/>
              </a:lnSpc>
              <a:spcBef>
                <a:spcPts val="90"/>
              </a:spcBef>
            </a:pPr>
            <a:endParaRPr lang="en-US" sz="1400" dirty="0">
              <a:latin typeface="Arial"/>
              <a:cs typeface="Arial"/>
            </a:endParaRPr>
          </a:p>
          <a:p>
            <a:pPr marL="755650" lvl="1" indent="-285750">
              <a:buFont typeface="Arial"/>
              <a:buChar char="•"/>
              <a:tabLst>
                <a:tab pos="298450" algn="l"/>
              </a:tabLst>
            </a:pPr>
            <a:r>
              <a:rPr lang="en-US" sz="1400" b="1" dirty="0">
                <a:latin typeface="Arial"/>
                <a:cs typeface="Arial"/>
              </a:rPr>
              <a:t>Commercial</a:t>
            </a:r>
            <a:r>
              <a:rPr lang="en-US" sz="1400" b="1" spc="-50" dirty="0">
                <a:latin typeface="Arial"/>
                <a:cs typeface="Arial"/>
              </a:rPr>
              <a:t> </a:t>
            </a:r>
            <a:r>
              <a:rPr lang="en-US" sz="1400" b="1" dirty="0">
                <a:latin typeface="Arial"/>
                <a:cs typeface="Arial"/>
              </a:rPr>
              <a:t>P</a:t>
            </a:r>
            <a:r>
              <a:rPr sz="1400" b="1" dirty="0">
                <a:latin typeface="Arial"/>
                <a:cs typeface="Arial"/>
              </a:rPr>
              <a:t>ackaging</a:t>
            </a:r>
            <a:r>
              <a:rPr sz="1400" b="1" spc="-60" dirty="0">
                <a:latin typeface="Arial"/>
                <a:cs typeface="Arial"/>
              </a:rPr>
              <a:t> </a:t>
            </a:r>
            <a:r>
              <a:rPr sz="1400" b="1" spc="-20" dirty="0">
                <a:latin typeface="Arial"/>
                <a:cs typeface="Arial"/>
              </a:rPr>
              <a:t>QUP</a:t>
            </a:r>
            <a:r>
              <a:rPr sz="1400" spc="-20" dirty="0">
                <a:latin typeface="Arial"/>
                <a:cs typeface="Arial"/>
              </a:rPr>
              <a:t>:</a:t>
            </a:r>
            <a:endParaRPr sz="1400" dirty="0">
              <a:latin typeface="Arial"/>
              <a:cs typeface="Arial"/>
            </a:endParaRPr>
          </a:p>
          <a:p>
            <a:pPr marL="1212850" lvl="1" indent="-285750">
              <a:lnSpc>
                <a:spcPct val="100000"/>
              </a:lnSpc>
              <a:buChar char="•"/>
              <a:tabLst>
                <a:tab pos="1212850" algn="l"/>
              </a:tabLst>
            </a:pPr>
            <a:r>
              <a:rPr sz="1400" dirty="0">
                <a:latin typeface="Arial"/>
                <a:cs typeface="Arial"/>
              </a:rPr>
              <a:t>ASTM</a:t>
            </a:r>
            <a:r>
              <a:rPr sz="1400" spc="-55" dirty="0">
                <a:latin typeface="Arial"/>
                <a:cs typeface="Arial"/>
              </a:rPr>
              <a:t> </a:t>
            </a:r>
            <a:r>
              <a:rPr sz="1400" dirty="0">
                <a:latin typeface="Arial"/>
                <a:cs typeface="Arial"/>
              </a:rPr>
              <a:t>D3951,</a:t>
            </a:r>
            <a:r>
              <a:rPr sz="1400" spc="-20" dirty="0">
                <a:latin typeface="Arial"/>
                <a:cs typeface="Arial"/>
              </a:rPr>
              <a:t> </a:t>
            </a:r>
            <a:r>
              <a:rPr sz="1400" dirty="0">
                <a:latin typeface="Arial"/>
                <a:cs typeface="Arial"/>
              </a:rPr>
              <a:t>paragraph</a:t>
            </a:r>
            <a:r>
              <a:rPr sz="1400" spc="-15" dirty="0">
                <a:latin typeface="Arial"/>
                <a:cs typeface="Arial"/>
              </a:rPr>
              <a:t> </a:t>
            </a:r>
            <a:r>
              <a:rPr sz="1400" dirty="0">
                <a:latin typeface="Arial"/>
                <a:cs typeface="Arial"/>
              </a:rPr>
              <a:t>5.1.2.2</a:t>
            </a:r>
            <a:r>
              <a:rPr sz="1400" spc="-40" dirty="0">
                <a:latin typeface="Arial"/>
                <a:cs typeface="Arial"/>
              </a:rPr>
              <a:t> </a:t>
            </a:r>
            <a:r>
              <a:rPr sz="1400" dirty="0">
                <a:latin typeface="Arial"/>
                <a:cs typeface="Arial"/>
              </a:rPr>
              <a:t>governs</a:t>
            </a:r>
            <a:r>
              <a:rPr sz="1400" spc="-25" dirty="0">
                <a:latin typeface="Arial"/>
                <a:cs typeface="Arial"/>
              </a:rPr>
              <a:t> </a:t>
            </a:r>
            <a:r>
              <a:rPr sz="1400" dirty="0">
                <a:latin typeface="Arial"/>
                <a:cs typeface="Arial"/>
              </a:rPr>
              <a:t>Unit</a:t>
            </a:r>
            <a:r>
              <a:rPr sz="1400" spc="-15" dirty="0">
                <a:latin typeface="Arial"/>
                <a:cs typeface="Arial"/>
              </a:rPr>
              <a:t> </a:t>
            </a:r>
            <a:r>
              <a:rPr sz="1400" dirty="0">
                <a:latin typeface="Arial"/>
                <a:cs typeface="Arial"/>
              </a:rPr>
              <a:t>Package</a:t>
            </a:r>
            <a:r>
              <a:rPr sz="1400" spc="-30" dirty="0">
                <a:latin typeface="Arial"/>
                <a:cs typeface="Arial"/>
              </a:rPr>
              <a:t> </a:t>
            </a:r>
            <a:r>
              <a:rPr sz="1400" spc="-10" dirty="0">
                <a:latin typeface="Arial"/>
                <a:cs typeface="Arial"/>
              </a:rPr>
              <a:t>Quantity</a:t>
            </a:r>
            <a:endParaRPr sz="1400" dirty="0">
              <a:latin typeface="Arial"/>
              <a:cs typeface="Arial"/>
            </a:endParaRPr>
          </a:p>
          <a:p>
            <a:pPr marL="1212850" lvl="1" indent="-285750">
              <a:lnSpc>
                <a:spcPct val="100000"/>
              </a:lnSpc>
              <a:buChar char="•"/>
              <a:tabLst>
                <a:tab pos="1212850" algn="l"/>
              </a:tabLst>
            </a:pPr>
            <a:r>
              <a:rPr sz="1400" dirty="0">
                <a:latin typeface="Arial"/>
                <a:cs typeface="Arial"/>
              </a:rPr>
              <a:t>Contract</a:t>
            </a:r>
            <a:r>
              <a:rPr sz="1400" spc="-25" dirty="0">
                <a:latin typeface="Arial"/>
                <a:cs typeface="Arial"/>
              </a:rPr>
              <a:t> </a:t>
            </a:r>
            <a:r>
              <a:rPr sz="1400" dirty="0">
                <a:latin typeface="Arial"/>
                <a:cs typeface="Arial"/>
              </a:rPr>
              <a:t>QUP</a:t>
            </a:r>
            <a:r>
              <a:rPr sz="1400" spc="-65" dirty="0">
                <a:latin typeface="Arial"/>
                <a:cs typeface="Arial"/>
              </a:rPr>
              <a:t> </a:t>
            </a:r>
            <a:r>
              <a:rPr sz="1400" dirty="0">
                <a:latin typeface="Arial"/>
                <a:cs typeface="Arial"/>
              </a:rPr>
              <a:t>takes</a:t>
            </a:r>
            <a:r>
              <a:rPr sz="1400" spc="-30" dirty="0">
                <a:latin typeface="Arial"/>
                <a:cs typeface="Arial"/>
              </a:rPr>
              <a:t> </a:t>
            </a:r>
            <a:r>
              <a:rPr sz="1400" dirty="0">
                <a:latin typeface="Arial"/>
                <a:cs typeface="Arial"/>
              </a:rPr>
              <a:t>precedence</a:t>
            </a:r>
            <a:r>
              <a:rPr sz="1400" spc="-10" dirty="0">
                <a:latin typeface="Arial"/>
                <a:cs typeface="Arial"/>
              </a:rPr>
              <a:t> </a:t>
            </a:r>
            <a:r>
              <a:rPr sz="1400" dirty="0">
                <a:latin typeface="Arial"/>
                <a:cs typeface="Arial"/>
              </a:rPr>
              <a:t>over</a:t>
            </a:r>
            <a:r>
              <a:rPr sz="1400" spc="-114" dirty="0">
                <a:latin typeface="Arial"/>
                <a:cs typeface="Arial"/>
              </a:rPr>
              <a:t> </a:t>
            </a:r>
            <a:r>
              <a:rPr sz="1400" dirty="0">
                <a:latin typeface="Arial"/>
                <a:cs typeface="Arial"/>
              </a:rPr>
              <a:t>ASTM</a:t>
            </a:r>
            <a:r>
              <a:rPr sz="1400" spc="-40" dirty="0">
                <a:latin typeface="Arial"/>
                <a:cs typeface="Arial"/>
              </a:rPr>
              <a:t> </a:t>
            </a:r>
            <a:r>
              <a:rPr sz="1400" spc="-10" dirty="0">
                <a:latin typeface="Arial"/>
                <a:cs typeface="Arial"/>
              </a:rPr>
              <a:t>D3951</a:t>
            </a:r>
            <a:endParaRPr sz="1400" dirty="0">
              <a:latin typeface="Arial"/>
              <a:cs typeface="Arial"/>
            </a:endParaRPr>
          </a:p>
          <a:p>
            <a:pPr marL="1212850" lvl="1" indent="-285750">
              <a:lnSpc>
                <a:spcPct val="100000"/>
              </a:lnSpc>
              <a:buChar char="•"/>
              <a:tabLst>
                <a:tab pos="1212850" algn="l"/>
              </a:tabLst>
            </a:pPr>
            <a:r>
              <a:rPr sz="1400" spc="-25" dirty="0">
                <a:highlight>
                  <a:srgbClr val="FFFF00"/>
                </a:highlight>
                <a:latin typeface="Arial"/>
                <a:cs typeface="Arial"/>
              </a:rPr>
              <a:t>Typically,</a:t>
            </a:r>
            <a:r>
              <a:rPr sz="1400" spc="-10" dirty="0">
                <a:highlight>
                  <a:srgbClr val="FFFF00"/>
                </a:highlight>
                <a:latin typeface="Arial"/>
                <a:cs typeface="Arial"/>
              </a:rPr>
              <a:t> </a:t>
            </a:r>
            <a:r>
              <a:rPr sz="1400" dirty="0">
                <a:highlight>
                  <a:srgbClr val="FFFF00"/>
                </a:highlight>
                <a:latin typeface="Arial"/>
                <a:cs typeface="Arial"/>
              </a:rPr>
              <a:t>QUP</a:t>
            </a:r>
            <a:r>
              <a:rPr sz="1400" spc="-80" dirty="0">
                <a:highlight>
                  <a:srgbClr val="FFFF00"/>
                </a:highlight>
                <a:latin typeface="Arial"/>
                <a:cs typeface="Arial"/>
              </a:rPr>
              <a:t> </a:t>
            </a:r>
            <a:r>
              <a:rPr sz="1400" dirty="0">
                <a:highlight>
                  <a:srgbClr val="FFFF00"/>
                </a:highlight>
                <a:latin typeface="Arial"/>
                <a:cs typeface="Arial"/>
              </a:rPr>
              <a:t>001</a:t>
            </a:r>
            <a:r>
              <a:rPr sz="1400" spc="-35" dirty="0">
                <a:highlight>
                  <a:srgbClr val="FFFF00"/>
                </a:highlight>
                <a:latin typeface="Arial"/>
                <a:cs typeface="Arial"/>
              </a:rPr>
              <a:t> </a:t>
            </a:r>
            <a:r>
              <a:rPr sz="1400" dirty="0">
                <a:highlight>
                  <a:srgbClr val="FFFF00"/>
                </a:highlight>
                <a:latin typeface="Arial"/>
                <a:cs typeface="Arial"/>
              </a:rPr>
              <a:t>unless</a:t>
            </a:r>
            <a:r>
              <a:rPr sz="1400" spc="-30" dirty="0">
                <a:highlight>
                  <a:srgbClr val="FFFF00"/>
                </a:highlight>
                <a:latin typeface="Arial"/>
                <a:cs typeface="Arial"/>
              </a:rPr>
              <a:t> </a:t>
            </a:r>
            <a:r>
              <a:rPr sz="1400" dirty="0">
                <a:highlight>
                  <a:srgbClr val="FFFF00"/>
                </a:highlight>
                <a:latin typeface="Arial"/>
                <a:cs typeface="Arial"/>
              </a:rPr>
              <a:t>otherwise</a:t>
            </a:r>
            <a:r>
              <a:rPr sz="1400" spc="-5" dirty="0">
                <a:highlight>
                  <a:srgbClr val="FFFF00"/>
                </a:highlight>
                <a:latin typeface="Arial"/>
                <a:cs typeface="Arial"/>
              </a:rPr>
              <a:t> </a:t>
            </a:r>
            <a:r>
              <a:rPr sz="1400" dirty="0">
                <a:highlight>
                  <a:srgbClr val="FFFF00"/>
                </a:highlight>
                <a:latin typeface="Arial"/>
                <a:cs typeface="Arial"/>
              </a:rPr>
              <a:t>specified</a:t>
            </a:r>
            <a:r>
              <a:rPr sz="1400" spc="-25" dirty="0">
                <a:highlight>
                  <a:srgbClr val="FFFF00"/>
                </a:highlight>
                <a:latin typeface="Arial"/>
                <a:cs typeface="Arial"/>
              </a:rPr>
              <a:t> </a:t>
            </a:r>
            <a:r>
              <a:rPr sz="1400" dirty="0">
                <a:highlight>
                  <a:srgbClr val="FFFF00"/>
                </a:highlight>
                <a:latin typeface="Arial"/>
                <a:cs typeface="Arial"/>
              </a:rPr>
              <a:t>within</a:t>
            </a:r>
            <a:r>
              <a:rPr sz="1400" spc="-5" dirty="0">
                <a:highlight>
                  <a:srgbClr val="FFFF00"/>
                </a:highlight>
                <a:latin typeface="Arial"/>
                <a:cs typeface="Arial"/>
              </a:rPr>
              <a:t> </a:t>
            </a:r>
            <a:r>
              <a:rPr sz="1400" dirty="0">
                <a:highlight>
                  <a:srgbClr val="FFFF00"/>
                </a:highlight>
                <a:latin typeface="Arial"/>
                <a:cs typeface="Arial"/>
              </a:rPr>
              <a:t>your</a:t>
            </a:r>
            <a:r>
              <a:rPr sz="1400" spc="-20" dirty="0">
                <a:highlight>
                  <a:srgbClr val="FFFF00"/>
                </a:highlight>
                <a:latin typeface="Arial"/>
                <a:cs typeface="Arial"/>
              </a:rPr>
              <a:t> </a:t>
            </a:r>
            <a:r>
              <a:rPr sz="1400" spc="-10" dirty="0">
                <a:highlight>
                  <a:srgbClr val="FFFF00"/>
                </a:highlight>
                <a:latin typeface="Arial"/>
                <a:cs typeface="Arial"/>
              </a:rPr>
              <a:t>contract</a:t>
            </a:r>
            <a:endParaRPr sz="1400" dirty="0">
              <a:highlight>
                <a:srgbClr val="FFFF00"/>
              </a:highlight>
              <a:latin typeface="Arial"/>
              <a:cs typeface="Arial"/>
            </a:endParaRPr>
          </a:p>
          <a:p>
            <a:pPr marL="755650" indent="-285750">
              <a:lnSpc>
                <a:spcPct val="100000"/>
              </a:lnSpc>
              <a:buFont typeface="Arial"/>
              <a:buChar char="•"/>
              <a:tabLst>
                <a:tab pos="755650" algn="l"/>
              </a:tabLst>
            </a:pPr>
            <a:r>
              <a:rPr sz="1400" b="1" dirty="0">
                <a:latin typeface="Arial"/>
                <a:cs typeface="Arial"/>
              </a:rPr>
              <a:t>Commercial</a:t>
            </a:r>
            <a:r>
              <a:rPr sz="1400" b="1" spc="-50" dirty="0">
                <a:latin typeface="Arial"/>
                <a:cs typeface="Arial"/>
              </a:rPr>
              <a:t> </a:t>
            </a:r>
            <a:r>
              <a:rPr sz="1400" b="1" dirty="0">
                <a:latin typeface="Arial"/>
                <a:cs typeface="Arial"/>
              </a:rPr>
              <a:t>Packaging</a:t>
            </a:r>
            <a:r>
              <a:rPr sz="1400" b="1" spc="-60" dirty="0">
                <a:latin typeface="Arial"/>
                <a:cs typeface="Arial"/>
              </a:rPr>
              <a:t> </a:t>
            </a:r>
            <a:r>
              <a:rPr sz="1400" b="1" spc="-20" dirty="0">
                <a:latin typeface="Arial"/>
                <a:cs typeface="Arial"/>
              </a:rPr>
              <a:t>ICQ</a:t>
            </a:r>
            <a:r>
              <a:rPr sz="1400" spc="-20" dirty="0">
                <a:latin typeface="Arial"/>
                <a:cs typeface="Arial"/>
              </a:rPr>
              <a:t>:</a:t>
            </a:r>
            <a:endParaRPr sz="1400" dirty="0">
              <a:latin typeface="Arial"/>
              <a:cs typeface="Arial"/>
            </a:endParaRPr>
          </a:p>
          <a:p>
            <a:pPr marL="1213485" marR="455295" lvl="1" indent="-287020">
              <a:lnSpc>
                <a:spcPct val="100000"/>
              </a:lnSpc>
              <a:buChar char="•"/>
              <a:tabLst>
                <a:tab pos="1213485" algn="l"/>
              </a:tabLst>
            </a:pPr>
            <a:r>
              <a:rPr sz="1400" dirty="0">
                <a:latin typeface="Arial"/>
                <a:cs typeface="Arial"/>
              </a:rPr>
              <a:t>ASTM</a:t>
            </a:r>
            <a:r>
              <a:rPr sz="1400" spc="-75" dirty="0">
                <a:latin typeface="Arial"/>
                <a:cs typeface="Arial"/>
              </a:rPr>
              <a:t> </a:t>
            </a:r>
            <a:r>
              <a:rPr sz="1400" dirty="0">
                <a:latin typeface="Arial"/>
                <a:cs typeface="Arial"/>
              </a:rPr>
              <a:t>D3951,</a:t>
            </a:r>
            <a:r>
              <a:rPr sz="1400" spc="-25" dirty="0">
                <a:latin typeface="Arial"/>
                <a:cs typeface="Arial"/>
              </a:rPr>
              <a:t> </a:t>
            </a:r>
            <a:r>
              <a:rPr sz="1400" dirty="0">
                <a:latin typeface="Arial"/>
                <a:cs typeface="Arial"/>
              </a:rPr>
              <a:t>paragraph</a:t>
            </a:r>
            <a:r>
              <a:rPr sz="1400" spc="-25" dirty="0">
                <a:latin typeface="Arial"/>
                <a:cs typeface="Arial"/>
              </a:rPr>
              <a:t> </a:t>
            </a:r>
            <a:r>
              <a:rPr sz="1400" dirty="0">
                <a:latin typeface="Arial"/>
                <a:cs typeface="Arial"/>
              </a:rPr>
              <a:t>5.1.3</a:t>
            </a:r>
            <a:r>
              <a:rPr sz="1400" spc="-50" dirty="0">
                <a:latin typeface="Arial"/>
                <a:cs typeface="Arial"/>
              </a:rPr>
              <a:t> </a:t>
            </a:r>
            <a:r>
              <a:rPr sz="1400" dirty="0">
                <a:latin typeface="Arial"/>
                <a:cs typeface="Arial"/>
              </a:rPr>
              <a:t>governs</a:t>
            </a:r>
            <a:r>
              <a:rPr sz="1400" spc="-25" dirty="0">
                <a:latin typeface="Arial"/>
                <a:cs typeface="Arial"/>
              </a:rPr>
              <a:t> </a:t>
            </a:r>
            <a:r>
              <a:rPr sz="1400" dirty="0">
                <a:latin typeface="Arial"/>
                <a:cs typeface="Arial"/>
              </a:rPr>
              <a:t>intermediate</a:t>
            </a:r>
            <a:r>
              <a:rPr sz="1400" spc="-25" dirty="0">
                <a:latin typeface="Arial"/>
                <a:cs typeface="Arial"/>
              </a:rPr>
              <a:t> </a:t>
            </a:r>
            <a:r>
              <a:rPr sz="1400" spc="-10" dirty="0">
                <a:latin typeface="Arial"/>
                <a:cs typeface="Arial"/>
              </a:rPr>
              <a:t>package quantity</a:t>
            </a:r>
            <a:endParaRPr sz="1400" dirty="0">
              <a:latin typeface="Arial"/>
              <a:cs typeface="Arial"/>
            </a:endParaRPr>
          </a:p>
          <a:p>
            <a:pPr marL="755650" indent="-286385">
              <a:lnSpc>
                <a:spcPct val="100000"/>
              </a:lnSpc>
              <a:buFont typeface="Arial"/>
              <a:buChar char="•"/>
              <a:tabLst>
                <a:tab pos="755650" algn="l"/>
              </a:tabLst>
            </a:pPr>
            <a:r>
              <a:rPr sz="1400" b="1" dirty="0">
                <a:latin typeface="Arial"/>
                <a:cs typeface="Arial"/>
              </a:rPr>
              <a:t>Commercial</a:t>
            </a:r>
            <a:r>
              <a:rPr sz="1400" b="1" spc="-50" dirty="0">
                <a:latin typeface="Arial"/>
                <a:cs typeface="Arial"/>
              </a:rPr>
              <a:t> </a:t>
            </a:r>
            <a:r>
              <a:rPr sz="1400" b="1" dirty="0">
                <a:latin typeface="Arial"/>
                <a:cs typeface="Arial"/>
              </a:rPr>
              <a:t>Packaging</a:t>
            </a:r>
            <a:r>
              <a:rPr sz="1400" b="1" spc="-60" dirty="0">
                <a:latin typeface="Arial"/>
                <a:cs typeface="Arial"/>
              </a:rPr>
              <a:t> </a:t>
            </a:r>
            <a:r>
              <a:rPr sz="1400" b="1" spc="-10" dirty="0">
                <a:latin typeface="Arial"/>
                <a:cs typeface="Arial"/>
              </a:rPr>
              <a:t>“Marking”</a:t>
            </a:r>
            <a:r>
              <a:rPr sz="1400" spc="-10" dirty="0">
                <a:latin typeface="Arial"/>
                <a:cs typeface="Arial"/>
              </a:rPr>
              <a:t>:</a:t>
            </a:r>
            <a:endParaRPr sz="1400" dirty="0">
              <a:latin typeface="Arial"/>
              <a:cs typeface="Arial"/>
            </a:endParaRPr>
          </a:p>
          <a:p>
            <a:pPr marL="1212850" marR="670560" lvl="1" indent="-287020">
              <a:lnSpc>
                <a:spcPct val="100000"/>
              </a:lnSpc>
              <a:buChar char="•"/>
              <a:tabLst>
                <a:tab pos="1212850" algn="l"/>
              </a:tabLst>
            </a:pPr>
            <a:r>
              <a:rPr sz="1400" dirty="0">
                <a:latin typeface="Arial"/>
                <a:cs typeface="Arial"/>
              </a:rPr>
              <a:t>ASTM</a:t>
            </a:r>
            <a:r>
              <a:rPr sz="1400" spc="-70" dirty="0">
                <a:latin typeface="Arial"/>
                <a:cs typeface="Arial"/>
              </a:rPr>
              <a:t> </a:t>
            </a:r>
            <a:r>
              <a:rPr sz="1400" dirty="0">
                <a:latin typeface="Arial"/>
                <a:cs typeface="Arial"/>
              </a:rPr>
              <a:t>D3951.</a:t>
            </a:r>
            <a:r>
              <a:rPr sz="1400" spc="-15" dirty="0">
                <a:latin typeface="Arial"/>
                <a:cs typeface="Arial"/>
              </a:rPr>
              <a:t> </a:t>
            </a:r>
            <a:r>
              <a:rPr sz="1400" dirty="0">
                <a:latin typeface="Arial"/>
                <a:cs typeface="Arial"/>
              </a:rPr>
              <a:t>paragraph</a:t>
            </a:r>
            <a:r>
              <a:rPr sz="1400" spc="-20" dirty="0">
                <a:latin typeface="Arial"/>
                <a:cs typeface="Arial"/>
              </a:rPr>
              <a:t> </a:t>
            </a:r>
            <a:r>
              <a:rPr sz="1400" dirty="0">
                <a:latin typeface="Arial"/>
                <a:cs typeface="Arial"/>
              </a:rPr>
              <a:t>5.1.6.5</a:t>
            </a:r>
            <a:r>
              <a:rPr sz="1400" spc="-40" dirty="0">
                <a:latin typeface="Arial"/>
                <a:cs typeface="Arial"/>
              </a:rPr>
              <a:t> </a:t>
            </a:r>
            <a:r>
              <a:rPr sz="1400" dirty="0">
                <a:latin typeface="Arial"/>
                <a:cs typeface="Arial"/>
              </a:rPr>
              <a:t>governs</a:t>
            </a:r>
            <a:r>
              <a:rPr sz="1400" spc="-25" dirty="0">
                <a:latin typeface="Arial"/>
                <a:cs typeface="Arial"/>
              </a:rPr>
              <a:t> </a:t>
            </a:r>
            <a:r>
              <a:rPr sz="1400" dirty="0">
                <a:latin typeface="Arial"/>
                <a:cs typeface="Arial"/>
              </a:rPr>
              <a:t>markings</a:t>
            </a:r>
            <a:r>
              <a:rPr sz="1400" spc="-20" dirty="0">
                <a:latin typeface="Arial"/>
                <a:cs typeface="Arial"/>
              </a:rPr>
              <a:t> </a:t>
            </a:r>
            <a:r>
              <a:rPr sz="1400" dirty="0">
                <a:latin typeface="Arial"/>
                <a:cs typeface="Arial"/>
              </a:rPr>
              <a:t>for</a:t>
            </a:r>
            <a:r>
              <a:rPr sz="1400" spc="-35" dirty="0">
                <a:latin typeface="Arial"/>
                <a:cs typeface="Arial"/>
              </a:rPr>
              <a:t> </a:t>
            </a:r>
            <a:r>
              <a:rPr sz="1400" spc="-25" dirty="0">
                <a:latin typeface="Arial"/>
                <a:cs typeface="Arial"/>
              </a:rPr>
              <a:t>DoD </a:t>
            </a:r>
            <a:r>
              <a:rPr sz="1400" dirty="0">
                <a:latin typeface="Arial"/>
                <a:cs typeface="Arial"/>
              </a:rPr>
              <a:t>shipments</a:t>
            </a:r>
            <a:r>
              <a:rPr sz="1400" spc="-15" dirty="0">
                <a:latin typeface="Arial"/>
                <a:cs typeface="Arial"/>
              </a:rPr>
              <a:t> </a:t>
            </a:r>
            <a:r>
              <a:rPr sz="1400" dirty="0">
                <a:latin typeface="Arial"/>
                <a:cs typeface="Arial"/>
              </a:rPr>
              <a:t>(</a:t>
            </a:r>
            <a:r>
              <a:rPr lang="en-US" sz="1400" dirty="0">
                <a:highlight>
                  <a:srgbClr val="FFFF00"/>
                </a:highlight>
                <a:latin typeface="Arial"/>
                <a:cs typeface="Arial"/>
              </a:rPr>
              <a:t>required to use</a:t>
            </a:r>
            <a:r>
              <a:rPr sz="1400" dirty="0">
                <a:highlight>
                  <a:srgbClr val="FFFF00"/>
                </a:highlight>
                <a:latin typeface="Arial"/>
                <a:cs typeface="Arial"/>
              </a:rPr>
              <a:t> </a:t>
            </a:r>
            <a:r>
              <a:rPr sz="1400" spc="-10" dirty="0">
                <a:highlight>
                  <a:srgbClr val="FFFF00"/>
                </a:highlight>
                <a:latin typeface="Arial"/>
                <a:cs typeface="Arial"/>
              </a:rPr>
              <a:t>MIL-STD-</a:t>
            </a:r>
            <a:r>
              <a:rPr sz="1400" spc="-20" dirty="0">
                <a:highlight>
                  <a:srgbClr val="FFFF00"/>
                </a:highlight>
                <a:latin typeface="Arial"/>
                <a:cs typeface="Arial"/>
              </a:rPr>
              <a:t>129</a:t>
            </a:r>
            <a:r>
              <a:rPr sz="1400" spc="-20" dirty="0">
                <a:latin typeface="Arial"/>
                <a:cs typeface="Arial"/>
              </a:rPr>
              <a:t>)</a:t>
            </a:r>
            <a:endParaRPr sz="1400" dirty="0">
              <a:latin typeface="Arial"/>
              <a:cs typeface="Arial"/>
            </a:endParaRPr>
          </a:p>
          <a:p>
            <a:pPr marL="1212850" lvl="1" indent="-286385">
              <a:lnSpc>
                <a:spcPct val="100000"/>
              </a:lnSpc>
              <a:buChar char="•"/>
              <a:tabLst>
                <a:tab pos="1212850" algn="l"/>
              </a:tabLst>
            </a:pPr>
            <a:r>
              <a:rPr sz="1400" dirty="0">
                <a:latin typeface="Arial"/>
                <a:cs typeface="Arial"/>
              </a:rPr>
              <a:t>Method</a:t>
            </a:r>
            <a:r>
              <a:rPr sz="1400" spc="-20" dirty="0">
                <a:latin typeface="Arial"/>
                <a:cs typeface="Arial"/>
              </a:rPr>
              <a:t> </a:t>
            </a:r>
            <a:r>
              <a:rPr sz="1400" dirty="0">
                <a:latin typeface="Arial"/>
                <a:cs typeface="Arial"/>
              </a:rPr>
              <a:t>of</a:t>
            </a:r>
            <a:r>
              <a:rPr sz="1400" spc="-30" dirty="0">
                <a:latin typeface="Arial"/>
                <a:cs typeface="Arial"/>
              </a:rPr>
              <a:t> </a:t>
            </a:r>
            <a:r>
              <a:rPr sz="1400" dirty="0">
                <a:latin typeface="Arial"/>
                <a:cs typeface="Arial"/>
              </a:rPr>
              <a:t>Pack</a:t>
            </a:r>
            <a:r>
              <a:rPr lang="en-US" sz="1400" dirty="0">
                <a:latin typeface="Arial"/>
                <a:cs typeface="Arial"/>
              </a:rPr>
              <a:t> mark</a:t>
            </a:r>
            <a:r>
              <a:rPr sz="1400" spc="-30" dirty="0">
                <a:latin typeface="Arial"/>
                <a:cs typeface="Arial"/>
              </a:rPr>
              <a:t> </a:t>
            </a:r>
            <a:r>
              <a:rPr sz="1400" dirty="0">
                <a:latin typeface="Arial"/>
                <a:cs typeface="Arial"/>
              </a:rPr>
              <a:t>for</a:t>
            </a:r>
            <a:r>
              <a:rPr sz="1400" spc="-25" dirty="0">
                <a:latin typeface="Arial"/>
                <a:cs typeface="Arial"/>
              </a:rPr>
              <a:t> </a:t>
            </a:r>
            <a:r>
              <a:rPr sz="1400" dirty="0">
                <a:latin typeface="Arial"/>
                <a:cs typeface="Arial"/>
              </a:rPr>
              <a:t>commercial</a:t>
            </a:r>
            <a:r>
              <a:rPr sz="1400" spc="-20" dirty="0">
                <a:latin typeface="Arial"/>
                <a:cs typeface="Arial"/>
              </a:rPr>
              <a:t> </a:t>
            </a:r>
            <a:r>
              <a:rPr sz="1400" dirty="0">
                <a:latin typeface="Arial"/>
                <a:cs typeface="Arial"/>
              </a:rPr>
              <a:t>packaging</a:t>
            </a:r>
            <a:r>
              <a:rPr lang="en-US" sz="1400" dirty="0">
                <a:latin typeface="Arial"/>
                <a:cs typeface="Arial"/>
              </a:rPr>
              <a:t>: required to</a:t>
            </a:r>
            <a:r>
              <a:rPr lang="en-US" sz="1400" spc="-10" dirty="0">
                <a:latin typeface="Arial"/>
                <a:cs typeface="Arial"/>
              </a:rPr>
              <a:t> </a:t>
            </a:r>
            <a:r>
              <a:rPr lang="en-US" sz="1400" b="1" u="sng" spc="-10" dirty="0">
                <a:latin typeface="Arial"/>
                <a:cs typeface="Arial"/>
              </a:rPr>
              <a:t>leave</a:t>
            </a:r>
            <a:r>
              <a:rPr lang="en-US" sz="1400" u="sng" spc="-10" dirty="0">
                <a:latin typeface="Arial"/>
                <a:cs typeface="Arial"/>
              </a:rPr>
              <a:t> </a:t>
            </a:r>
            <a:r>
              <a:rPr lang="en-US" sz="1400" b="1" u="sng" spc="-10" dirty="0">
                <a:latin typeface="Arial"/>
                <a:cs typeface="Arial"/>
              </a:rPr>
              <a:t>blank</a:t>
            </a:r>
            <a:r>
              <a:rPr lang="en-US" sz="1400" spc="-10" dirty="0">
                <a:latin typeface="Arial"/>
                <a:cs typeface="Arial"/>
              </a:rPr>
              <a:t> per MIL-STD-129, paragraph 5.1.1.g (</a:t>
            </a:r>
            <a:r>
              <a:rPr lang="en-US" sz="1400" i="1" spc="-10" dirty="0">
                <a:latin typeface="Arial"/>
                <a:cs typeface="Arial"/>
              </a:rPr>
              <a:t>only PACK Date entry required on this line</a:t>
            </a:r>
            <a:r>
              <a:rPr lang="en-US" sz="1400" spc="-10" dirty="0">
                <a:latin typeface="Arial"/>
                <a:cs typeface="Arial"/>
              </a:rPr>
              <a:t>)</a:t>
            </a:r>
            <a:endParaRPr sz="1400" dirty="0">
              <a:latin typeface="Arial"/>
              <a:cs typeface="Arial"/>
            </a:endParaRPr>
          </a:p>
          <a:p>
            <a:pPr marL="1212850" lvl="1" indent="-286385">
              <a:buFontTx/>
              <a:buChar char="•"/>
              <a:tabLst>
                <a:tab pos="1212850" algn="l"/>
              </a:tabLst>
            </a:pPr>
            <a:r>
              <a:rPr sz="1400" dirty="0">
                <a:latin typeface="Arial"/>
                <a:cs typeface="Arial"/>
              </a:rPr>
              <a:t>Bar</a:t>
            </a:r>
            <a:r>
              <a:rPr sz="1400" spc="-30" dirty="0">
                <a:latin typeface="Arial"/>
                <a:cs typeface="Arial"/>
              </a:rPr>
              <a:t> </a:t>
            </a:r>
            <a:r>
              <a:rPr sz="1400" dirty="0">
                <a:latin typeface="Arial"/>
                <a:cs typeface="Arial"/>
              </a:rPr>
              <a:t>code</a:t>
            </a:r>
            <a:r>
              <a:rPr lang="en-US" sz="1400" dirty="0">
                <a:latin typeface="Arial"/>
                <a:cs typeface="Arial"/>
              </a:rPr>
              <a:t> -  </a:t>
            </a:r>
            <a:r>
              <a:rPr lang="en-US" sz="1400" dirty="0">
                <a:effectLst/>
                <a:latin typeface="Aptos" panose="020B0004020202020204" pitchFamily="34" charset="0"/>
                <a:ea typeface="Times New Roman" panose="02020603050405020304" pitchFamily="18" charset="0"/>
              </a:rPr>
              <a:t>2D barcode (PDF417) is in accordance with ANSI MH10.8.1 and ISO/IEC 15438</a:t>
            </a:r>
            <a:endParaRPr lang="en-US" sz="1400" dirty="0">
              <a:effectLst/>
              <a:latin typeface="Calibri" panose="020F0502020204030204" pitchFamily="34" charset="0"/>
              <a:ea typeface="Calibri" panose="020F0502020204030204" pitchFamily="34" charset="0"/>
            </a:endParaRPr>
          </a:p>
          <a:p>
            <a:pPr marL="755650" indent="-286385">
              <a:lnSpc>
                <a:spcPct val="100000"/>
              </a:lnSpc>
              <a:buFont typeface="Arial"/>
              <a:buChar char="•"/>
              <a:tabLst>
                <a:tab pos="755650" algn="l"/>
              </a:tabLst>
            </a:pPr>
            <a:r>
              <a:rPr lang="en-US" sz="1400" b="1" dirty="0">
                <a:highlight>
                  <a:srgbClr val="FFFF00"/>
                </a:highlight>
                <a:latin typeface="Arial"/>
                <a:cs typeface="Arial"/>
              </a:rPr>
              <a:t>Minimum Package Design Requirements </a:t>
            </a:r>
            <a:r>
              <a:rPr lang="en-US" sz="1400" dirty="0">
                <a:latin typeface="Arial"/>
                <a:cs typeface="Arial"/>
              </a:rPr>
              <a:t>are listed in ASTM D3951, paragraph 5.</a:t>
            </a:r>
          </a:p>
          <a:p>
            <a:pPr marL="755650" indent="-286385">
              <a:lnSpc>
                <a:spcPct val="100000"/>
              </a:lnSpc>
              <a:buFont typeface="Arial"/>
              <a:buChar char="•"/>
              <a:tabLst>
                <a:tab pos="755650" algn="l"/>
              </a:tabLst>
            </a:pPr>
            <a:r>
              <a:rPr lang="en-US" sz="1400" dirty="0">
                <a:latin typeface="Arial"/>
                <a:cs typeface="Arial"/>
              </a:rPr>
              <a:t>Packaging shall be </a:t>
            </a:r>
            <a:r>
              <a:rPr lang="en-US" sz="1400" b="1" dirty="0">
                <a:latin typeface="Arial"/>
                <a:cs typeface="Arial"/>
              </a:rPr>
              <a:t>capable of successfully passing </a:t>
            </a:r>
            <a:r>
              <a:rPr lang="en-US" sz="1400" dirty="0">
                <a:latin typeface="Arial"/>
                <a:cs typeface="Arial"/>
              </a:rPr>
              <a:t>the test levels of Practice D4169 Distribution Cycle 18 for shipments destined for delivery to the Department of Defense.</a:t>
            </a:r>
            <a:r>
              <a:rPr lang="en-US" sz="1400" b="1" dirty="0">
                <a:latin typeface="Arial"/>
                <a:cs typeface="Arial"/>
              </a:rPr>
              <a:t> </a:t>
            </a:r>
          </a:p>
          <a:p>
            <a:pPr marL="755650" indent="-286385">
              <a:lnSpc>
                <a:spcPct val="100000"/>
              </a:lnSpc>
              <a:buFont typeface="Arial"/>
              <a:buChar char="•"/>
              <a:tabLst>
                <a:tab pos="755650" algn="l"/>
              </a:tabLst>
            </a:pPr>
            <a:r>
              <a:rPr sz="1400" b="1" dirty="0">
                <a:latin typeface="Arial"/>
                <a:cs typeface="Arial"/>
              </a:rPr>
              <a:t>Wood</a:t>
            </a:r>
            <a:r>
              <a:rPr sz="1400" b="1" spc="-75" dirty="0">
                <a:latin typeface="Arial"/>
                <a:cs typeface="Arial"/>
              </a:rPr>
              <a:t> </a:t>
            </a:r>
            <a:r>
              <a:rPr sz="1400" b="1" dirty="0">
                <a:latin typeface="Arial"/>
                <a:cs typeface="Arial"/>
              </a:rPr>
              <a:t>Packaging</a:t>
            </a:r>
            <a:r>
              <a:rPr sz="1400" b="1" spc="-70" dirty="0">
                <a:latin typeface="Arial"/>
                <a:cs typeface="Arial"/>
              </a:rPr>
              <a:t> </a:t>
            </a:r>
            <a:r>
              <a:rPr sz="1400" b="1" dirty="0">
                <a:latin typeface="Arial"/>
                <a:cs typeface="Arial"/>
              </a:rPr>
              <a:t>Material</a:t>
            </a:r>
            <a:r>
              <a:rPr sz="1400" b="1" spc="-55" dirty="0">
                <a:latin typeface="Arial"/>
                <a:cs typeface="Arial"/>
              </a:rPr>
              <a:t> </a:t>
            </a:r>
            <a:r>
              <a:rPr sz="1400" b="1" spc="-10" dirty="0">
                <a:latin typeface="Arial"/>
                <a:cs typeface="Arial"/>
              </a:rPr>
              <a:t>(WPM)</a:t>
            </a:r>
            <a:endParaRPr sz="1400" dirty="0">
              <a:latin typeface="Arial"/>
              <a:cs typeface="Arial"/>
            </a:endParaRPr>
          </a:p>
          <a:p>
            <a:pPr marL="1212850" marR="198120" lvl="1" indent="-287020">
              <a:lnSpc>
                <a:spcPct val="100000"/>
              </a:lnSpc>
              <a:buChar char="•"/>
              <a:tabLst>
                <a:tab pos="1212850" algn="l"/>
              </a:tabLst>
            </a:pPr>
            <a:r>
              <a:rPr sz="1400" dirty="0">
                <a:latin typeface="Arial"/>
                <a:cs typeface="Arial"/>
              </a:rPr>
              <a:t>ASTM</a:t>
            </a:r>
            <a:r>
              <a:rPr sz="1400" spc="-60" dirty="0">
                <a:latin typeface="Arial"/>
                <a:cs typeface="Arial"/>
              </a:rPr>
              <a:t> </a:t>
            </a:r>
            <a:r>
              <a:rPr sz="1400" dirty="0">
                <a:latin typeface="Arial"/>
                <a:cs typeface="Arial"/>
              </a:rPr>
              <a:t>D3951,</a:t>
            </a:r>
            <a:r>
              <a:rPr sz="1400" spc="-25" dirty="0">
                <a:latin typeface="Arial"/>
                <a:cs typeface="Arial"/>
              </a:rPr>
              <a:t> </a:t>
            </a:r>
            <a:r>
              <a:rPr sz="1400" dirty="0">
                <a:latin typeface="Arial"/>
                <a:cs typeface="Arial"/>
              </a:rPr>
              <a:t>paragraph</a:t>
            </a:r>
            <a:r>
              <a:rPr sz="1400" spc="-25" dirty="0">
                <a:latin typeface="Arial"/>
                <a:cs typeface="Arial"/>
              </a:rPr>
              <a:t> </a:t>
            </a:r>
            <a:r>
              <a:rPr sz="1400" dirty="0">
                <a:latin typeface="Arial"/>
                <a:cs typeface="Arial"/>
              </a:rPr>
              <a:t>5.1.6.4</a:t>
            </a:r>
            <a:r>
              <a:rPr sz="1400" spc="-45" dirty="0">
                <a:latin typeface="Arial"/>
                <a:cs typeface="Arial"/>
              </a:rPr>
              <a:t> </a:t>
            </a:r>
            <a:r>
              <a:rPr sz="1400" dirty="0">
                <a:latin typeface="Arial"/>
                <a:cs typeface="Arial"/>
              </a:rPr>
              <a:t>governs</a:t>
            </a:r>
            <a:r>
              <a:rPr sz="1400" spc="-30" dirty="0">
                <a:latin typeface="Arial"/>
                <a:cs typeface="Arial"/>
              </a:rPr>
              <a:t> </a:t>
            </a:r>
            <a:r>
              <a:rPr sz="1400" dirty="0">
                <a:latin typeface="Arial"/>
                <a:cs typeface="Arial"/>
              </a:rPr>
              <a:t>compliance</a:t>
            </a:r>
            <a:r>
              <a:rPr sz="1400" spc="-20" dirty="0">
                <a:latin typeface="Arial"/>
                <a:cs typeface="Arial"/>
              </a:rPr>
              <a:t> </a:t>
            </a:r>
            <a:r>
              <a:rPr sz="1400" dirty="0">
                <a:latin typeface="Arial"/>
                <a:cs typeface="Arial"/>
              </a:rPr>
              <a:t>with </a:t>
            </a:r>
            <a:r>
              <a:rPr sz="1400" spc="-20" dirty="0">
                <a:highlight>
                  <a:srgbClr val="FFFF00"/>
                </a:highlight>
                <a:latin typeface="Arial"/>
                <a:cs typeface="Arial"/>
              </a:rPr>
              <a:t>ISPM </a:t>
            </a:r>
            <a:r>
              <a:rPr sz="1400" dirty="0">
                <a:highlight>
                  <a:srgbClr val="FFFF00"/>
                </a:highlight>
                <a:latin typeface="Arial"/>
                <a:cs typeface="Arial"/>
              </a:rPr>
              <a:t>Publication</a:t>
            </a:r>
            <a:r>
              <a:rPr sz="1400" spc="-25" dirty="0">
                <a:highlight>
                  <a:srgbClr val="FFFF00"/>
                </a:highlight>
                <a:latin typeface="Arial"/>
                <a:cs typeface="Arial"/>
              </a:rPr>
              <a:t> </a:t>
            </a:r>
            <a:r>
              <a:rPr sz="1400" dirty="0">
                <a:highlight>
                  <a:srgbClr val="FFFF00"/>
                </a:highlight>
                <a:latin typeface="Arial"/>
                <a:cs typeface="Arial"/>
              </a:rPr>
              <a:t>No.</a:t>
            </a:r>
            <a:r>
              <a:rPr sz="1400" spc="-35" dirty="0">
                <a:highlight>
                  <a:srgbClr val="FFFF00"/>
                </a:highlight>
                <a:latin typeface="Arial"/>
                <a:cs typeface="Arial"/>
              </a:rPr>
              <a:t> </a:t>
            </a:r>
            <a:r>
              <a:rPr sz="1400" spc="-25" dirty="0">
                <a:highlight>
                  <a:srgbClr val="FFFF00"/>
                </a:highlight>
                <a:latin typeface="Arial"/>
                <a:cs typeface="Arial"/>
              </a:rPr>
              <a:t>15</a:t>
            </a:r>
            <a:endParaRPr sz="1400" dirty="0">
              <a:highlight>
                <a:srgbClr val="FFFF00"/>
              </a:highlight>
              <a:latin typeface="Arial"/>
              <a:cs typeface="Arial"/>
            </a:endParaRPr>
          </a:p>
        </p:txBody>
      </p:sp>
      <p:sp>
        <p:nvSpPr>
          <p:cNvPr id="6" name="TextBox 5">
            <a:extLst>
              <a:ext uri="{FF2B5EF4-FFF2-40B4-BE49-F238E27FC236}">
                <a16:creationId xmlns:a16="http://schemas.microsoft.com/office/drawing/2014/main" id="{AFA5D2D3-2232-A61C-7DEE-824209FE87D2}"/>
              </a:ext>
            </a:extLst>
          </p:cNvPr>
          <p:cNvSpPr txBox="1"/>
          <p:nvPr/>
        </p:nvSpPr>
        <p:spPr>
          <a:xfrm>
            <a:off x="1075255" y="1715512"/>
            <a:ext cx="6612180" cy="369332"/>
          </a:xfrm>
          <a:prstGeom prst="rect">
            <a:avLst/>
          </a:prstGeom>
          <a:noFill/>
        </p:spPr>
        <p:txBody>
          <a:bodyPr wrap="square" rtlCol="0">
            <a:spAutoFit/>
          </a:bodyPr>
          <a:lstStyle/>
          <a:p>
            <a:r>
              <a:rPr lang="en-US" b="1" dirty="0"/>
              <a:t>ASTM D3951: Standard Practice for Commercial Packaging</a:t>
            </a:r>
          </a:p>
        </p:txBody>
      </p:sp>
    </p:spTree>
    <p:extLst>
      <p:ext uri="{BB962C8B-B14F-4D97-AF65-F5344CB8AC3E}">
        <p14:creationId xmlns:p14="http://schemas.microsoft.com/office/powerpoint/2010/main" val="21604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pattFill prst="pct50">
          <a:fgClr>
            <a:schemeClr val="accent4">
              <a:lumMod val="75000"/>
            </a:schemeClr>
          </a:fgClr>
          <a:bgClr>
            <a:schemeClr val="bg1"/>
          </a:bgClr>
        </a:patt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2DFB3E-09FA-BD51-E18F-0F284C46ED49}"/>
              </a:ext>
            </a:extLst>
          </p:cNvPr>
          <p:cNvSpPr>
            <a:spLocks noGrp="1"/>
          </p:cNvSpPr>
          <p:nvPr>
            <p:ph type="body" sz="quarter" idx="10"/>
          </p:nvPr>
        </p:nvSpPr>
        <p:spPr/>
        <p:txBody>
          <a:bodyPr/>
          <a:lstStyle/>
          <a:p>
            <a:r>
              <a:rPr lang="en-US" dirty="0"/>
              <a:t>TKO Seminar</a:t>
            </a:r>
          </a:p>
        </p:txBody>
      </p:sp>
      <p:sp>
        <p:nvSpPr>
          <p:cNvPr id="3" name="Title 2">
            <a:extLst>
              <a:ext uri="{FF2B5EF4-FFF2-40B4-BE49-F238E27FC236}">
                <a16:creationId xmlns:a16="http://schemas.microsoft.com/office/drawing/2014/main" id="{8ED676C8-67B6-3962-B3F8-B75E7D53213A}"/>
              </a:ext>
            </a:extLst>
          </p:cNvPr>
          <p:cNvSpPr>
            <a:spLocks noGrp="1"/>
          </p:cNvSpPr>
          <p:nvPr>
            <p:ph type="title"/>
          </p:nvPr>
        </p:nvSpPr>
        <p:spPr/>
        <p:txBody>
          <a:bodyPr/>
          <a:lstStyle/>
          <a:p>
            <a:r>
              <a:rPr lang="en-US" dirty="0">
                <a:latin typeface="Raleway Black" pitchFamily="2" charset="0"/>
              </a:rPr>
              <a:t>Packaging Overview</a:t>
            </a:r>
          </a:p>
        </p:txBody>
      </p:sp>
      <p:sp>
        <p:nvSpPr>
          <p:cNvPr id="4" name="Slide Number Placeholder 3">
            <a:extLst>
              <a:ext uri="{FF2B5EF4-FFF2-40B4-BE49-F238E27FC236}">
                <a16:creationId xmlns:a16="http://schemas.microsoft.com/office/drawing/2014/main" id="{B88270CE-6828-C26D-8CC5-B834AC11BC15}"/>
              </a:ext>
            </a:extLst>
          </p:cNvPr>
          <p:cNvSpPr>
            <a:spLocks noGrp="1"/>
          </p:cNvSpPr>
          <p:nvPr>
            <p:ph type="sldNum" sz="quarter" idx="4"/>
          </p:nvPr>
        </p:nvSpPr>
        <p:spPr/>
        <p:txBody>
          <a:bodyPr/>
          <a:lstStyle/>
          <a:p>
            <a:r>
              <a:rPr lang="en-US" sz="1000" dirty="0"/>
              <a:t>14</a:t>
            </a:r>
            <a:r>
              <a:rPr lang="en-US" dirty="0"/>
              <a:t> of 25</a:t>
            </a:r>
          </a:p>
        </p:txBody>
      </p:sp>
      <p:sp>
        <p:nvSpPr>
          <p:cNvPr id="5" name="object 4">
            <a:extLst>
              <a:ext uri="{FF2B5EF4-FFF2-40B4-BE49-F238E27FC236}">
                <a16:creationId xmlns:a16="http://schemas.microsoft.com/office/drawing/2014/main" id="{43FA4B2F-B7B7-5704-7A9E-8CF85F5D620C}"/>
              </a:ext>
            </a:extLst>
          </p:cNvPr>
          <p:cNvSpPr txBox="1"/>
          <p:nvPr/>
        </p:nvSpPr>
        <p:spPr>
          <a:xfrm>
            <a:off x="513994" y="1537051"/>
            <a:ext cx="9065630" cy="5055230"/>
          </a:xfrm>
          <a:prstGeom prst="rect">
            <a:avLst/>
          </a:prstGeom>
        </p:spPr>
        <p:txBody>
          <a:bodyPr vert="horz" wrap="square" lIns="0" tIns="12700" rIns="0" bIns="0" rtlCol="0">
            <a:spAutoFit/>
          </a:bodyPr>
          <a:lstStyle/>
          <a:p>
            <a:pPr marL="12700">
              <a:lnSpc>
                <a:spcPct val="100000"/>
              </a:lnSpc>
              <a:spcBef>
                <a:spcPts val="100"/>
              </a:spcBef>
              <a:tabLst>
                <a:tab pos="299085" algn="l"/>
              </a:tabLst>
            </a:pPr>
            <a:r>
              <a:rPr lang="en-US" sz="1600" b="1" dirty="0">
                <a:latin typeface="Arial"/>
                <a:cs typeface="Arial"/>
              </a:rPr>
              <a:t>Palletization Clause in DLA Master List of Technical Quality Requirements, RP001</a:t>
            </a:r>
            <a:endParaRPr lang="en-US" sz="1400" b="1" dirty="0">
              <a:latin typeface="Arial"/>
              <a:cs typeface="Arial"/>
            </a:endParaRPr>
          </a:p>
          <a:p>
            <a:pPr marL="299085" indent="-286385">
              <a:lnSpc>
                <a:spcPct val="100000"/>
              </a:lnSpc>
              <a:spcBef>
                <a:spcPts val="100"/>
              </a:spcBef>
              <a:buFont typeface="Arial"/>
              <a:buChar char="•"/>
              <a:tabLst>
                <a:tab pos="299085" algn="l"/>
              </a:tabLst>
            </a:pPr>
            <a:endParaRPr lang="en-US" sz="800" b="1" dirty="0">
              <a:latin typeface="Arial"/>
              <a:cs typeface="Arial"/>
            </a:endParaRPr>
          </a:p>
          <a:p>
            <a:pPr marL="299085" indent="-286385">
              <a:lnSpc>
                <a:spcPct val="100000"/>
              </a:lnSpc>
              <a:spcBef>
                <a:spcPts val="100"/>
              </a:spcBef>
              <a:buFont typeface="Courier New" panose="02070309020205020404" pitchFamily="49" charset="0"/>
              <a:buChar char="o"/>
              <a:tabLst>
                <a:tab pos="299085" algn="l"/>
              </a:tabLst>
            </a:pPr>
            <a:r>
              <a:rPr sz="1400" b="1" dirty="0">
                <a:latin typeface="Arial"/>
                <a:cs typeface="Arial"/>
              </a:rPr>
              <a:t>Why</a:t>
            </a:r>
            <a:r>
              <a:rPr sz="1400" b="1" spc="-30" dirty="0">
                <a:latin typeface="Arial"/>
                <a:cs typeface="Arial"/>
              </a:rPr>
              <a:t> </a:t>
            </a:r>
            <a:r>
              <a:rPr sz="1400" b="1" dirty="0">
                <a:latin typeface="Arial"/>
                <a:cs typeface="Arial"/>
              </a:rPr>
              <a:t>ISPM</a:t>
            </a:r>
            <a:r>
              <a:rPr sz="1400" b="1" spc="-15" dirty="0">
                <a:latin typeface="Arial"/>
                <a:cs typeface="Arial"/>
              </a:rPr>
              <a:t> </a:t>
            </a:r>
            <a:r>
              <a:rPr sz="1400" b="1" dirty="0">
                <a:latin typeface="Arial"/>
                <a:cs typeface="Arial"/>
              </a:rPr>
              <a:t>for</a:t>
            </a:r>
            <a:r>
              <a:rPr sz="1400" b="1" spc="-25" dirty="0">
                <a:latin typeface="Arial"/>
                <a:cs typeface="Arial"/>
              </a:rPr>
              <a:t> </a:t>
            </a:r>
            <a:r>
              <a:rPr sz="1400" b="1" spc="-20" dirty="0">
                <a:latin typeface="Arial"/>
                <a:cs typeface="Arial"/>
              </a:rPr>
              <a:t>WPM?</a:t>
            </a:r>
            <a:endParaRPr sz="1400" dirty="0">
              <a:latin typeface="Arial"/>
              <a:cs typeface="Arial"/>
            </a:endParaRPr>
          </a:p>
          <a:p>
            <a:pPr marL="756285" marR="64135" lvl="1" indent="-287020">
              <a:lnSpc>
                <a:spcPct val="100000"/>
              </a:lnSpc>
              <a:spcBef>
                <a:spcPts val="5"/>
              </a:spcBef>
              <a:buChar char="•"/>
              <a:tabLst>
                <a:tab pos="756285" algn="l"/>
              </a:tabLst>
            </a:pPr>
            <a:r>
              <a:rPr sz="1200" spc="-85" dirty="0">
                <a:latin typeface="Arial"/>
                <a:cs typeface="Arial"/>
              </a:rPr>
              <a:t>To</a:t>
            </a:r>
            <a:r>
              <a:rPr sz="1200" spc="-15" dirty="0">
                <a:latin typeface="Arial"/>
                <a:cs typeface="Arial"/>
              </a:rPr>
              <a:t> </a:t>
            </a:r>
            <a:r>
              <a:rPr sz="1200" dirty="0">
                <a:latin typeface="Arial"/>
                <a:cs typeface="Arial"/>
              </a:rPr>
              <a:t>help</a:t>
            </a:r>
            <a:r>
              <a:rPr sz="1200" spc="-35" dirty="0">
                <a:latin typeface="Arial"/>
                <a:cs typeface="Arial"/>
              </a:rPr>
              <a:t> </a:t>
            </a:r>
            <a:r>
              <a:rPr sz="1200" dirty="0">
                <a:latin typeface="Arial"/>
                <a:cs typeface="Arial"/>
              </a:rPr>
              <a:t>reduce</a:t>
            </a:r>
            <a:r>
              <a:rPr sz="1200" spc="-55" dirty="0">
                <a:latin typeface="Arial"/>
                <a:cs typeface="Arial"/>
              </a:rPr>
              <a:t> </a:t>
            </a:r>
            <a:r>
              <a:rPr sz="1200" dirty="0">
                <a:latin typeface="Arial"/>
                <a:cs typeface="Arial"/>
              </a:rPr>
              <a:t>the</a:t>
            </a:r>
            <a:r>
              <a:rPr sz="1200" spc="-30" dirty="0">
                <a:latin typeface="Arial"/>
                <a:cs typeface="Arial"/>
              </a:rPr>
              <a:t> </a:t>
            </a:r>
            <a:r>
              <a:rPr sz="1200" dirty="0">
                <a:latin typeface="Arial"/>
                <a:cs typeface="Arial"/>
              </a:rPr>
              <a:t>risk</a:t>
            </a:r>
            <a:r>
              <a:rPr sz="1200" spc="-25" dirty="0">
                <a:latin typeface="Arial"/>
                <a:cs typeface="Arial"/>
              </a:rPr>
              <a:t> </a:t>
            </a:r>
            <a:r>
              <a:rPr sz="1200" dirty="0">
                <a:latin typeface="Arial"/>
                <a:cs typeface="Arial"/>
              </a:rPr>
              <a:t>of</a:t>
            </a:r>
            <a:r>
              <a:rPr sz="1200" spc="-25" dirty="0">
                <a:latin typeface="Arial"/>
                <a:cs typeface="Arial"/>
              </a:rPr>
              <a:t> </a:t>
            </a:r>
            <a:r>
              <a:rPr sz="1200" dirty="0">
                <a:latin typeface="Arial"/>
                <a:cs typeface="Arial"/>
              </a:rPr>
              <a:t>pest</a:t>
            </a:r>
            <a:r>
              <a:rPr sz="1200" spc="-30" dirty="0">
                <a:latin typeface="Arial"/>
                <a:cs typeface="Arial"/>
              </a:rPr>
              <a:t> </a:t>
            </a:r>
            <a:r>
              <a:rPr sz="1200" dirty="0">
                <a:latin typeface="Arial"/>
                <a:cs typeface="Arial"/>
              </a:rPr>
              <a:t>infestation,</a:t>
            </a:r>
            <a:r>
              <a:rPr sz="1200" spc="-50" dirty="0">
                <a:latin typeface="Arial"/>
                <a:cs typeface="Arial"/>
              </a:rPr>
              <a:t> </a:t>
            </a:r>
            <a:r>
              <a:rPr sz="1200" dirty="0">
                <a:latin typeface="Arial"/>
                <a:cs typeface="Arial"/>
              </a:rPr>
              <a:t>a</a:t>
            </a:r>
            <a:r>
              <a:rPr sz="1200" spc="-20" dirty="0">
                <a:latin typeface="Arial"/>
                <a:cs typeface="Arial"/>
              </a:rPr>
              <a:t> </a:t>
            </a:r>
            <a:r>
              <a:rPr sz="1200" dirty="0">
                <a:latin typeface="Arial"/>
                <a:cs typeface="Arial"/>
              </a:rPr>
              <a:t>global</a:t>
            </a:r>
            <a:r>
              <a:rPr sz="1200" spc="-40" dirty="0">
                <a:latin typeface="Arial"/>
                <a:cs typeface="Arial"/>
              </a:rPr>
              <a:t> </a:t>
            </a:r>
            <a:r>
              <a:rPr sz="1200" dirty="0">
                <a:latin typeface="Arial"/>
                <a:cs typeface="Arial"/>
              </a:rPr>
              <a:t>set</a:t>
            </a:r>
            <a:r>
              <a:rPr sz="1200" spc="-25" dirty="0">
                <a:latin typeface="Arial"/>
                <a:cs typeface="Arial"/>
              </a:rPr>
              <a:t> </a:t>
            </a:r>
            <a:r>
              <a:rPr sz="1200" dirty="0">
                <a:latin typeface="Arial"/>
                <a:cs typeface="Arial"/>
              </a:rPr>
              <a:t>of</a:t>
            </a:r>
            <a:r>
              <a:rPr sz="1200" spc="-25" dirty="0">
                <a:latin typeface="Arial"/>
                <a:cs typeface="Arial"/>
              </a:rPr>
              <a:t> </a:t>
            </a:r>
            <a:r>
              <a:rPr sz="1200" dirty="0">
                <a:latin typeface="Arial"/>
                <a:cs typeface="Arial"/>
              </a:rPr>
              <a:t>measures</a:t>
            </a:r>
            <a:r>
              <a:rPr sz="1200" spc="-40" dirty="0">
                <a:latin typeface="Arial"/>
                <a:cs typeface="Arial"/>
              </a:rPr>
              <a:t> </a:t>
            </a:r>
            <a:r>
              <a:rPr sz="1200" dirty="0">
                <a:latin typeface="Arial"/>
                <a:cs typeface="Arial"/>
              </a:rPr>
              <a:t>has</a:t>
            </a:r>
            <a:r>
              <a:rPr sz="1200" spc="-35" dirty="0">
                <a:latin typeface="Arial"/>
                <a:cs typeface="Arial"/>
              </a:rPr>
              <a:t> </a:t>
            </a:r>
            <a:r>
              <a:rPr sz="1200" dirty="0">
                <a:latin typeface="Arial"/>
                <a:cs typeface="Arial"/>
              </a:rPr>
              <a:t>been</a:t>
            </a:r>
            <a:r>
              <a:rPr sz="1200" spc="-30" dirty="0">
                <a:latin typeface="Arial"/>
                <a:cs typeface="Arial"/>
              </a:rPr>
              <a:t> </a:t>
            </a:r>
            <a:r>
              <a:rPr sz="1200" dirty="0">
                <a:latin typeface="Arial"/>
                <a:cs typeface="Arial"/>
              </a:rPr>
              <a:t>accepted</a:t>
            </a:r>
            <a:r>
              <a:rPr sz="1200" spc="-55" dirty="0">
                <a:latin typeface="Arial"/>
                <a:cs typeface="Arial"/>
              </a:rPr>
              <a:t> </a:t>
            </a:r>
            <a:r>
              <a:rPr sz="1200" dirty="0">
                <a:latin typeface="Arial"/>
                <a:cs typeface="Arial"/>
              </a:rPr>
              <a:t>and</a:t>
            </a:r>
            <a:r>
              <a:rPr sz="1200" spc="-30" dirty="0">
                <a:latin typeface="Arial"/>
                <a:cs typeface="Arial"/>
              </a:rPr>
              <a:t> </a:t>
            </a:r>
            <a:r>
              <a:rPr sz="1200" spc="-25" dirty="0">
                <a:latin typeface="Arial"/>
                <a:cs typeface="Arial"/>
              </a:rPr>
              <a:t>are </a:t>
            </a:r>
            <a:r>
              <a:rPr sz="1200" dirty="0">
                <a:latin typeface="Arial"/>
                <a:cs typeface="Arial"/>
              </a:rPr>
              <a:t>applied</a:t>
            </a:r>
            <a:r>
              <a:rPr sz="1200" spc="-45" dirty="0">
                <a:latin typeface="Arial"/>
                <a:cs typeface="Arial"/>
              </a:rPr>
              <a:t> </a:t>
            </a:r>
            <a:r>
              <a:rPr sz="1200" dirty="0">
                <a:latin typeface="Arial"/>
                <a:cs typeface="Arial"/>
              </a:rPr>
              <a:t>to</a:t>
            </a:r>
            <a:r>
              <a:rPr sz="1200" spc="-30" dirty="0">
                <a:latin typeface="Arial"/>
                <a:cs typeface="Arial"/>
              </a:rPr>
              <a:t> </a:t>
            </a:r>
            <a:r>
              <a:rPr sz="1200" spc="-20" dirty="0">
                <a:latin typeface="Arial"/>
                <a:cs typeface="Arial"/>
              </a:rPr>
              <a:t>WPM.</a:t>
            </a:r>
            <a:endParaRPr sz="1200" dirty="0">
              <a:latin typeface="Arial"/>
              <a:cs typeface="Arial"/>
            </a:endParaRPr>
          </a:p>
          <a:p>
            <a:pPr marL="756285" marR="332105" lvl="1" indent="-287020">
              <a:lnSpc>
                <a:spcPct val="100000"/>
              </a:lnSpc>
              <a:buChar char="•"/>
              <a:tabLst>
                <a:tab pos="756285" algn="l"/>
              </a:tabLst>
            </a:pPr>
            <a:r>
              <a:rPr sz="1200" dirty="0">
                <a:latin typeface="Arial"/>
                <a:cs typeface="Arial"/>
              </a:rPr>
              <a:t>Ensure</a:t>
            </a:r>
            <a:r>
              <a:rPr sz="1200" spc="-50" dirty="0">
                <a:latin typeface="Arial"/>
                <a:cs typeface="Arial"/>
              </a:rPr>
              <a:t> </a:t>
            </a:r>
            <a:r>
              <a:rPr sz="1200" dirty="0">
                <a:latin typeface="Arial"/>
                <a:cs typeface="Arial"/>
              </a:rPr>
              <a:t>WPM</a:t>
            </a:r>
            <a:r>
              <a:rPr sz="1200" spc="-45" dirty="0">
                <a:latin typeface="Arial"/>
                <a:cs typeface="Arial"/>
              </a:rPr>
              <a:t> </a:t>
            </a:r>
            <a:r>
              <a:rPr sz="1200" dirty="0">
                <a:latin typeface="Arial"/>
                <a:cs typeface="Arial"/>
              </a:rPr>
              <a:t>is</a:t>
            </a:r>
            <a:r>
              <a:rPr sz="1200" spc="-30" dirty="0">
                <a:latin typeface="Arial"/>
                <a:cs typeface="Arial"/>
              </a:rPr>
              <a:t> </a:t>
            </a:r>
            <a:r>
              <a:rPr sz="1200" dirty="0">
                <a:latin typeface="Arial"/>
                <a:cs typeface="Arial"/>
              </a:rPr>
              <a:t>in</a:t>
            </a:r>
            <a:r>
              <a:rPr sz="1200" spc="-30" dirty="0">
                <a:latin typeface="Arial"/>
                <a:cs typeface="Arial"/>
              </a:rPr>
              <a:t> </a:t>
            </a:r>
            <a:r>
              <a:rPr sz="1200" dirty="0">
                <a:latin typeface="Arial"/>
                <a:cs typeface="Arial"/>
              </a:rPr>
              <a:t>conformance</a:t>
            </a:r>
            <a:r>
              <a:rPr sz="1200" spc="-65" dirty="0">
                <a:latin typeface="Arial"/>
                <a:cs typeface="Arial"/>
              </a:rPr>
              <a:t> </a:t>
            </a:r>
            <a:r>
              <a:rPr sz="1200" dirty="0">
                <a:latin typeface="Arial"/>
                <a:cs typeface="Arial"/>
              </a:rPr>
              <a:t>with</a:t>
            </a:r>
            <a:r>
              <a:rPr sz="1200" spc="-25" dirty="0">
                <a:latin typeface="Arial"/>
                <a:cs typeface="Arial"/>
              </a:rPr>
              <a:t> </a:t>
            </a:r>
            <a:r>
              <a:rPr sz="1200" dirty="0">
                <a:latin typeface="Arial"/>
                <a:cs typeface="Arial"/>
              </a:rPr>
              <a:t>the</a:t>
            </a:r>
            <a:r>
              <a:rPr sz="1200" spc="-40" dirty="0">
                <a:latin typeface="Arial"/>
                <a:cs typeface="Arial"/>
              </a:rPr>
              <a:t> </a:t>
            </a:r>
            <a:r>
              <a:rPr sz="1200" dirty="0">
                <a:latin typeface="Arial"/>
                <a:cs typeface="Arial"/>
              </a:rPr>
              <a:t>International</a:t>
            </a:r>
            <a:r>
              <a:rPr sz="1200" spc="-45" dirty="0">
                <a:latin typeface="Arial"/>
                <a:cs typeface="Arial"/>
              </a:rPr>
              <a:t> </a:t>
            </a:r>
            <a:r>
              <a:rPr sz="1200" dirty="0">
                <a:latin typeface="Arial"/>
                <a:cs typeface="Arial"/>
              </a:rPr>
              <a:t>Standards</a:t>
            </a:r>
            <a:r>
              <a:rPr sz="1200" spc="-70" dirty="0">
                <a:latin typeface="Arial"/>
                <a:cs typeface="Arial"/>
              </a:rPr>
              <a:t> </a:t>
            </a:r>
            <a:r>
              <a:rPr sz="1200" dirty="0">
                <a:latin typeface="Arial"/>
                <a:cs typeface="Arial"/>
              </a:rPr>
              <a:t>of</a:t>
            </a:r>
            <a:r>
              <a:rPr sz="1200" spc="-35" dirty="0">
                <a:latin typeface="Arial"/>
                <a:cs typeface="Arial"/>
              </a:rPr>
              <a:t> </a:t>
            </a:r>
            <a:r>
              <a:rPr sz="1200" dirty="0">
                <a:latin typeface="Arial"/>
                <a:cs typeface="Arial"/>
              </a:rPr>
              <a:t>Phytosanitary</a:t>
            </a:r>
            <a:r>
              <a:rPr sz="1200" spc="-50" dirty="0">
                <a:latin typeface="Arial"/>
                <a:cs typeface="Arial"/>
              </a:rPr>
              <a:t> </a:t>
            </a:r>
            <a:r>
              <a:rPr sz="1200" spc="-10" dirty="0">
                <a:latin typeface="Arial"/>
                <a:cs typeface="Arial"/>
              </a:rPr>
              <a:t>Measures </a:t>
            </a:r>
            <a:r>
              <a:rPr sz="1200" dirty="0">
                <a:latin typeface="Arial"/>
                <a:cs typeface="Arial"/>
              </a:rPr>
              <a:t>Publication</a:t>
            </a:r>
            <a:r>
              <a:rPr sz="1200" spc="-65" dirty="0">
                <a:latin typeface="Arial"/>
                <a:cs typeface="Arial"/>
              </a:rPr>
              <a:t> </a:t>
            </a:r>
            <a:r>
              <a:rPr sz="1200" dirty="0">
                <a:latin typeface="Arial"/>
                <a:cs typeface="Arial"/>
              </a:rPr>
              <a:t>No.</a:t>
            </a:r>
            <a:r>
              <a:rPr sz="1200" spc="-20" dirty="0">
                <a:latin typeface="Arial"/>
                <a:cs typeface="Arial"/>
              </a:rPr>
              <a:t> </a:t>
            </a:r>
            <a:r>
              <a:rPr sz="1200" dirty="0">
                <a:latin typeface="Arial"/>
                <a:cs typeface="Arial"/>
              </a:rPr>
              <a:t>15</a:t>
            </a:r>
            <a:r>
              <a:rPr sz="1200" spc="-35" dirty="0">
                <a:latin typeface="Arial"/>
                <a:cs typeface="Arial"/>
              </a:rPr>
              <a:t> </a:t>
            </a:r>
            <a:r>
              <a:rPr sz="1200" dirty="0">
                <a:latin typeface="Arial"/>
                <a:cs typeface="Arial"/>
              </a:rPr>
              <a:t>(ISPM</a:t>
            </a:r>
            <a:r>
              <a:rPr sz="1200" spc="-45" dirty="0">
                <a:latin typeface="Arial"/>
                <a:cs typeface="Arial"/>
              </a:rPr>
              <a:t> </a:t>
            </a:r>
            <a:r>
              <a:rPr sz="1200" spc="-20" dirty="0">
                <a:latin typeface="Arial"/>
                <a:cs typeface="Arial"/>
              </a:rPr>
              <a:t>15).</a:t>
            </a:r>
            <a:r>
              <a:rPr lang="en-US" sz="1200" spc="-20" dirty="0">
                <a:latin typeface="Arial"/>
                <a:cs typeface="Arial"/>
              </a:rPr>
              <a:t> We work together to ensure global environmental measures are adhered for the welfare of forests. </a:t>
            </a:r>
          </a:p>
          <a:p>
            <a:pPr marL="756285" marR="332105" lvl="1" indent="-287020">
              <a:lnSpc>
                <a:spcPct val="100000"/>
              </a:lnSpc>
              <a:buChar char="•"/>
              <a:tabLst>
                <a:tab pos="756285" algn="l"/>
              </a:tabLst>
            </a:pPr>
            <a:r>
              <a:rPr lang="en-US" sz="1200" dirty="0">
                <a:effectLst/>
                <a:latin typeface="Arial" panose="020B0604020202020204" pitchFamily="34" charset="0"/>
                <a:ea typeface="Aptos" panose="020B0004020202020204" pitchFamily="34" charset="0"/>
                <a:cs typeface="Arial" panose="020B0604020202020204" pitchFamily="34" charset="0"/>
              </a:rPr>
              <a:t>Per DoD4140.65M, WPM must be stamped or branded with the appropriate certification markings as detailed in DODM 4140.65 and be certified by an accredited American Lumber Standards Committee (ALSC)-recognized agency. </a:t>
            </a:r>
            <a:r>
              <a:rPr lang="en-US" sz="1200" dirty="0">
                <a:effectLst/>
                <a:highlight>
                  <a:srgbClr val="FFFF00"/>
                </a:highlight>
                <a:latin typeface="Arial" panose="020B0604020202020204" pitchFamily="34" charset="0"/>
                <a:ea typeface="Aptos" panose="020B0004020202020204" pitchFamily="34" charset="0"/>
                <a:cs typeface="Arial" panose="020B0604020202020204" pitchFamily="34" charset="0"/>
              </a:rPr>
              <a:t>The WPM certification markings must be easily visible</a:t>
            </a:r>
            <a:r>
              <a:rPr lang="en-US" sz="1200" dirty="0">
                <a:effectLst/>
                <a:latin typeface="Arial" panose="020B0604020202020204" pitchFamily="34" charset="0"/>
                <a:ea typeface="Aptos" panose="020B0004020202020204" pitchFamily="34" charset="0"/>
                <a:cs typeface="Arial" panose="020B0604020202020204" pitchFamily="34" charset="0"/>
              </a:rPr>
              <a:t>, especially in pallet loads for inspectors to conduct visual inspections. ISPM 15 certification marks must be visible at all times even if strapping is applied. Shipments are inspected and audited for compliance. </a:t>
            </a:r>
            <a:endParaRPr sz="1200" dirty="0">
              <a:latin typeface="Arial" panose="020B0604020202020204" pitchFamily="34" charset="0"/>
              <a:cs typeface="Arial" panose="020B0604020202020204" pitchFamily="34" charset="0"/>
            </a:endParaRPr>
          </a:p>
          <a:p>
            <a:pPr marL="298450" indent="-285750">
              <a:lnSpc>
                <a:spcPct val="100000"/>
              </a:lnSpc>
              <a:spcBef>
                <a:spcPts val="1195"/>
              </a:spcBef>
              <a:buFont typeface="Courier New" panose="02070309020205020404" pitchFamily="49" charset="0"/>
              <a:buChar char="o"/>
              <a:tabLst>
                <a:tab pos="298450" algn="l"/>
              </a:tabLst>
            </a:pPr>
            <a:r>
              <a:rPr sz="1400" b="1" spc="-10" dirty="0">
                <a:latin typeface="Arial"/>
                <a:cs typeface="Arial"/>
              </a:rPr>
              <a:t>Requirement</a:t>
            </a:r>
            <a:r>
              <a:rPr sz="1400" spc="-10" dirty="0">
                <a:latin typeface="Arial"/>
                <a:cs typeface="Arial"/>
              </a:rPr>
              <a:t>:</a:t>
            </a:r>
            <a:endParaRPr sz="1400" dirty="0">
              <a:latin typeface="Arial"/>
              <a:cs typeface="Arial"/>
            </a:endParaRPr>
          </a:p>
          <a:p>
            <a:pPr marL="756285" marR="777240" lvl="1" indent="-287020">
              <a:lnSpc>
                <a:spcPct val="100000"/>
              </a:lnSpc>
              <a:spcBef>
                <a:spcPts val="5"/>
              </a:spcBef>
              <a:buChar char="•"/>
              <a:tabLst>
                <a:tab pos="756285" algn="l"/>
              </a:tabLst>
            </a:pPr>
            <a:r>
              <a:rPr sz="1200" spc="-10" dirty="0">
                <a:latin typeface="Arial"/>
                <a:cs typeface="Arial"/>
              </a:rPr>
              <a:t>Heat-</a:t>
            </a:r>
            <a:r>
              <a:rPr sz="1200" dirty="0">
                <a:latin typeface="Arial"/>
                <a:cs typeface="Arial"/>
              </a:rPr>
              <a:t>treated</a:t>
            </a:r>
            <a:r>
              <a:rPr sz="1200" spc="-55" dirty="0">
                <a:latin typeface="Arial"/>
                <a:cs typeface="Arial"/>
              </a:rPr>
              <a:t> </a:t>
            </a:r>
            <a:r>
              <a:rPr sz="1200" dirty="0">
                <a:latin typeface="Arial"/>
                <a:cs typeface="Arial"/>
              </a:rPr>
              <a:t>wood</a:t>
            </a:r>
            <a:r>
              <a:rPr sz="1200" spc="-5" dirty="0">
                <a:latin typeface="Arial"/>
                <a:cs typeface="Arial"/>
              </a:rPr>
              <a:t> </a:t>
            </a:r>
            <a:r>
              <a:rPr sz="1200" dirty="0">
                <a:latin typeface="Arial"/>
                <a:cs typeface="Arial"/>
              </a:rPr>
              <a:t>requirements</a:t>
            </a:r>
            <a:r>
              <a:rPr sz="1200" spc="-40" dirty="0">
                <a:latin typeface="Arial"/>
                <a:cs typeface="Arial"/>
              </a:rPr>
              <a:t> </a:t>
            </a:r>
            <a:r>
              <a:rPr sz="1200" dirty="0">
                <a:latin typeface="Arial"/>
                <a:cs typeface="Arial"/>
              </a:rPr>
              <a:t>in</a:t>
            </a:r>
            <a:r>
              <a:rPr sz="1200" spc="-20" dirty="0">
                <a:latin typeface="Arial"/>
                <a:cs typeface="Arial"/>
              </a:rPr>
              <a:t> </a:t>
            </a:r>
            <a:r>
              <a:rPr sz="1200" dirty="0">
                <a:latin typeface="Arial"/>
                <a:cs typeface="Arial"/>
              </a:rPr>
              <a:t>accordance</a:t>
            </a:r>
            <a:r>
              <a:rPr sz="1200" spc="-50" dirty="0">
                <a:latin typeface="Arial"/>
                <a:cs typeface="Arial"/>
              </a:rPr>
              <a:t> </a:t>
            </a:r>
            <a:r>
              <a:rPr sz="1200" dirty="0">
                <a:latin typeface="Arial"/>
                <a:cs typeface="Arial"/>
              </a:rPr>
              <a:t>with</a:t>
            </a:r>
            <a:r>
              <a:rPr sz="1200" spc="-5" dirty="0">
                <a:latin typeface="Arial"/>
                <a:cs typeface="Arial"/>
              </a:rPr>
              <a:t> </a:t>
            </a:r>
            <a:r>
              <a:rPr sz="1200" spc="-10" dirty="0">
                <a:latin typeface="Arial"/>
                <a:cs typeface="Arial"/>
              </a:rPr>
              <a:t>DLA</a:t>
            </a:r>
            <a:r>
              <a:rPr sz="1200" spc="-85" dirty="0">
                <a:latin typeface="Arial"/>
                <a:cs typeface="Arial"/>
              </a:rPr>
              <a:t> </a:t>
            </a:r>
            <a:r>
              <a:rPr sz="1200" dirty="0">
                <a:latin typeface="Arial"/>
                <a:cs typeface="Arial"/>
              </a:rPr>
              <a:t>contract</a:t>
            </a:r>
            <a:r>
              <a:rPr sz="1200" spc="-50" dirty="0">
                <a:latin typeface="Arial"/>
                <a:cs typeface="Arial"/>
              </a:rPr>
              <a:t> </a:t>
            </a:r>
            <a:r>
              <a:rPr sz="1200" dirty="0">
                <a:latin typeface="Arial"/>
                <a:cs typeface="Arial"/>
              </a:rPr>
              <a:t>clause</a:t>
            </a:r>
            <a:r>
              <a:rPr sz="1200" spc="-50" dirty="0">
                <a:latin typeface="Arial"/>
                <a:cs typeface="Arial"/>
              </a:rPr>
              <a:t> </a:t>
            </a:r>
            <a:endParaRPr lang="en-US" sz="1200" spc="-50" dirty="0">
              <a:latin typeface="Arial"/>
              <a:cs typeface="Arial"/>
            </a:endParaRPr>
          </a:p>
          <a:p>
            <a:pPr marL="469265" marR="777240" lvl="1">
              <a:lnSpc>
                <a:spcPct val="100000"/>
              </a:lnSpc>
              <a:spcBef>
                <a:spcPts val="5"/>
              </a:spcBef>
              <a:tabLst>
                <a:tab pos="756285" algn="l"/>
              </a:tabLst>
            </a:pPr>
            <a:r>
              <a:rPr lang="en-US" sz="1200" spc="-50" dirty="0">
                <a:latin typeface="Arial"/>
                <a:cs typeface="Arial"/>
              </a:rPr>
              <a:t>       </a:t>
            </a:r>
            <a:r>
              <a:rPr sz="1200" spc="-10" dirty="0">
                <a:latin typeface="Arial"/>
                <a:cs typeface="Arial"/>
              </a:rPr>
              <a:t>52.247-</a:t>
            </a:r>
            <a:r>
              <a:rPr sz="1200" spc="-20" dirty="0">
                <a:latin typeface="Arial"/>
                <a:cs typeface="Arial"/>
              </a:rPr>
              <a:t>9012 </a:t>
            </a:r>
            <a:r>
              <a:rPr sz="1200" dirty="0">
                <a:latin typeface="Arial"/>
                <a:cs typeface="Arial"/>
              </a:rPr>
              <a:t>Requirements</a:t>
            </a:r>
            <a:r>
              <a:rPr sz="1200" spc="-75" dirty="0">
                <a:latin typeface="Arial"/>
                <a:cs typeface="Arial"/>
              </a:rPr>
              <a:t> </a:t>
            </a:r>
            <a:r>
              <a:rPr sz="1200" dirty="0">
                <a:latin typeface="Arial"/>
                <a:cs typeface="Arial"/>
              </a:rPr>
              <a:t>for</a:t>
            </a:r>
            <a:r>
              <a:rPr sz="1200" spc="-60" dirty="0">
                <a:latin typeface="Arial"/>
                <a:cs typeface="Arial"/>
              </a:rPr>
              <a:t> </a:t>
            </a:r>
            <a:r>
              <a:rPr sz="1200" spc="-10" dirty="0">
                <a:latin typeface="Arial"/>
                <a:cs typeface="Arial"/>
              </a:rPr>
              <a:t>Treatment</a:t>
            </a:r>
            <a:r>
              <a:rPr sz="1200" spc="-50" dirty="0">
                <a:latin typeface="Arial"/>
                <a:cs typeface="Arial"/>
              </a:rPr>
              <a:t> </a:t>
            </a:r>
            <a:r>
              <a:rPr sz="1200" dirty="0">
                <a:latin typeface="Arial"/>
                <a:cs typeface="Arial"/>
              </a:rPr>
              <a:t>of</a:t>
            </a:r>
            <a:r>
              <a:rPr sz="1200" spc="-30" dirty="0">
                <a:latin typeface="Arial"/>
                <a:cs typeface="Arial"/>
              </a:rPr>
              <a:t> </a:t>
            </a:r>
            <a:r>
              <a:rPr sz="1200" dirty="0">
                <a:latin typeface="Arial"/>
                <a:cs typeface="Arial"/>
              </a:rPr>
              <a:t>Wood</a:t>
            </a:r>
            <a:r>
              <a:rPr sz="1200" spc="-55" dirty="0">
                <a:latin typeface="Arial"/>
                <a:cs typeface="Arial"/>
              </a:rPr>
              <a:t> </a:t>
            </a:r>
            <a:r>
              <a:rPr sz="1200" dirty="0">
                <a:latin typeface="Arial"/>
                <a:cs typeface="Arial"/>
              </a:rPr>
              <a:t>Packaging</a:t>
            </a:r>
            <a:r>
              <a:rPr sz="1200" spc="-50" dirty="0">
                <a:latin typeface="Arial"/>
                <a:cs typeface="Arial"/>
              </a:rPr>
              <a:t> </a:t>
            </a:r>
            <a:r>
              <a:rPr sz="1200" dirty="0">
                <a:latin typeface="Arial"/>
                <a:cs typeface="Arial"/>
              </a:rPr>
              <a:t>Material</a:t>
            </a:r>
            <a:r>
              <a:rPr sz="1200" spc="-60" dirty="0">
                <a:latin typeface="Arial"/>
                <a:cs typeface="Arial"/>
              </a:rPr>
              <a:t> </a:t>
            </a:r>
            <a:r>
              <a:rPr sz="1200" dirty="0">
                <a:latin typeface="Arial"/>
                <a:cs typeface="Arial"/>
              </a:rPr>
              <a:t>(WPM)</a:t>
            </a:r>
            <a:r>
              <a:rPr sz="1200" spc="-40" dirty="0">
                <a:latin typeface="Arial"/>
                <a:cs typeface="Arial"/>
              </a:rPr>
              <a:t> </a:t>
            </a:r>
            <a:r>
              <a:rPr sz="1200" spc="-10" dirty="0">
                <a:latin typeface="Arial"/>
                <a:cs typeface="Arial"/>
              </a:rPr>
              <a:t>(9/2016)</a:t>
            </a:r>
            <a:endParaRPr sz="1200" dirty="0">
              <a:latin typeface="Arial"/>
              <a:cs typeface="Arial"/>
            </a:endParaRPr>
          </a:p>
          <a:p>
            <a:pPr marL="756285" lvl="1" indent="-286385">
              <a:lnSpc>
                <a:spcPct val="100000"/>
              </a:lnSpc>
              <a:buChar char="•"/>
              <a:tabLst>
                <a:tab pos="756285" algn="l"/>
              </a:tabLst>
            </a:pPr>
            <a:r>
              <a:rPr sz="1200" dirty="0">
                <a:latin typeface="Arial"/>
                <a:cs typeface="Arial"/>
              </a:rPr>
              <a:t>Applies</a:t>
            </a:r>
            <a:r>
              <a:rPr sz="1200" spc="-30" dirty="0">
                <a:latin typeface="Arial"/>
                <a:cs typeface="Arial"/>
              </a:rPr>
              <a:t> </a:t>
            </a:r>
            <a:r>
              <a:rPr sz="1200" dirty="0">
                <a:latin typeface="Arial"/>
                <a:cs typeface="Arial"/>
              </a:rPr>
              <a:t>to</a:t>
            </a:r>
            <a:r>
              <a:rPr sz="1200" spc="-35" dirty="0">
                <a:latin typeface="Arial"/>
                <a:cs typeface="Arial"/>
              </a:rPr>
              <a:t> </a:t>
            </a:r>
            <a:r>
              <a:rPr sz="1200" dirty="0">
                <a:latin typeface="Arial"/>
                <a:cs typeface="Arial"/>
              </a:rPr>
              <a:t>wood</a:t>
            </a:r>
            <a:r>
              <a:rPr sz="1200" spc="-25" dirty="0">
                <a:latin typeface="Arial"/>
                <a:cs typeface="Arial"/>
              </a:rPr>
              <a:t> </a:t>
            </a:r>
            <a:r>
              <a:rPr sz="1200" dirty="0">
                <a:latin typeface="Arial"/>
                <a:cs typeface="Arial"/>
              </a:rPr>
              <a:t>packaging</a:t>
            </a:r>
            <a:r>
              <a:rPr sz="1200" spc="-60" dirty="0">
                <a:latin typeface="Arial"/>
                <a:cs typeface="Arial"/>
              </a:rPr>
              <a:t> </a:t>
            </a:r>
            <a:r>
              <a:rPr sz="1200" dirty="0">
                <a:latin typeface="Arial"/>
                <a:cs typeface="Arial"/>
              </a:rPr>
              <a:t>material</a:t>
            </a:r>
            <a:r>
              <a:rPr sz="1200" spc="-40" dirty="0">
                <a:latin typeface="Arial"/>
                <a:cs typeface="Arial"/>
              </a:rPr>
              <a:t> </a:t>
            </a:r>
            <a:r>
              <a:rPr sz="1200" dirty="0">
                <a:latin typeface="Arial"/>
                <a:cs typeface="Arial"/>
              </a:rPr>
              <a:t>used</a:t>
            </a:r>
            <a:r>
              <a:rPr sz="1200" spc="-45" dirty="0">
                <a:latin typeface="Arial"/>
                <a:cs typeface="Arial"/>
              </a:rPr>
              <a:t> </a:t>
            </a:r>
            <a:r>
              <a:rPr sz="1200" dirty="0">
                <a:latin typeface="Arial"/>
                <a:cs typeface="Arial"/>
              </a:rPr>
              <a:t>to</a:t>
            </a:r>
            <a:r>
              <a:rPr sz="1200" spc="-35" dirty="0">
                <a:latin typeface="Arial"/>
                <a:cs typeface="Arial"/>
              </a:rPr>
              <a:t> </a:t>
            </a:r>
            <a:r>
              <a:rPr sz="1200" dirty="0">
                <a:latin typeface="Arial"/>
                <a:cs typeface="Arial"/>
              </a:rPr>
              <a:t>fabricate</a:t>
            </a:r>
            <a:r>
              <a:rPr sz="1200" spc="-55" dirty="0">
                <a:latin typeface="Arial"/>
                <a:cs typeface="Arial"/>
              </a:rPr>
              <a:t> </a:t>
            </a:r>
            <a:r>
              <a:rPr sz="1200" dirty="0">
                <a:latin typeface="Arial"/>
                <a:cs typeface="Arial"/>
              </a:rPr>
              <a:t>crates,</a:t>
            </a:r>
            <a:r>
              <a:rPr sz="1200" spc="-65" dirty="0">
                <a:latin typeface="Arial"/>
                <a:cs typeface="Arial"/>
              </a:rPr>
              <a:t> </a:t>
            </a:r>
            <a:r>
              <a:rPr sz="1200" dirty="0">
                <a:latin typeface="Arial"/>
                <a:cs typeface="Arial"/>
              </a:rPr>
              <a:t>boxes,</a:t>
            </a:r>
            <a:r>
              <a:rPr sz="1200" spc="-30" dirty="0">
                <a:latin typeface="Arial"/>
                <a:cs typeface="Arial"/>
              </a:rPr>
              <a:t> </a:t>
            </a:r>
            <a:r>
              <a:rPr sz="1200" dirty="0">
                <a:latin typeface="Arial"/>
                <a:cs typeface="Arial"/>
              </a:rPr>
              <a:t>and</a:t>
            </a:r>
            <a:r>
              <a:rPr sz="1200" spc="-35" dirty="0">
                <a:latin typeface="Arial"/>
                <a:cs typeface="Arial"/>
              </a:rPr>
              <a:t> </a:t>
            </a:r>
            <a:r>
              <a:rPr sz="1200" spc="-10" dirty="0">
                <a:latin typeface="Arial"/>
                <a:cs typeface="Arial"/>
              </a:rPr>
              <a:t>pallets</a:t>
            </a:r>
            <a:r>
              <a:rPr lang="en-US" sz="1200" spc="-10" dirty="0">
                <a:latin typeface="Arial"/>
                <a:cs typeface="Arial"/>
              </a:rPr>
              <a:t>.</a:t>
            </a:r>
            <a:endParaRPr sz="1200" dirty="0">
              <a:latin typeface="Arial"/>
              <a:cs typeface="Arial"/>
            </a:endParaRPr>
          </a:p>
          <a:p>
            <a:pPr marL="756285" lvl="1" indent="-286385">
              <a:lnSpc>
                <a:spcPct val="100000"/>
              </a:lnSpc>
              <a:buChar char="•"/>
              <a:tabLst>
                <a:tab pos="756285" algn="l"/>
              </a:tabLst>
            </a:pPr>
            <a:r>
              <a:rPr sz="1200" dirty="0">
                <a:latin typeface="Arial"/>
                <a:cs typeface="Arial"/>
              </a:rPr>
              <a:t>WPM</a:t>
            </a:r>
            <a:r>
              <a:rPr sz="1200" spc="-35" dirty="0">
                <a:latin typeface="Arial"/>
                <a:cs typeface="Arial"/>
              </a:rPr>
              <a:t> </a:t>
            </a:r>
            <a:r>
              <a:rPr sz="1200" dirty="0">
                <a:latin typeface="Arial"/>
                <a:cs typeface="Arial"/>
              </a:rPr>
              <a:t>is</a:t>
            </a:r>
            <a:r>
              <a:rPr sz="1200" spc="-20" dirty="0">
                <a:latin typeface="Arial"/>
                <a:cs typeface="Arial"/>
              </a:rPr>
              <a:t> </a:t>
            </a:r>
            <a:r>
              <a:rPr sz="1200" dirty="0">
                <a:latin typeface="Arial"/>
                <a:cs typeface="Arial"/>
              </a:rPr>
              <a:t>also</a:t>
            </a:r>
            <a:r>
              <a:rPr sz="1200" spc="-30" dirty="0">
                <a:latin typeface="Arial"/>
                <a:cs typeface="Arial"/>
              </a:rPr>
              <a:t> </a:t>
            </a:r>
            <a:r>
              <a:rPr sz="1200" dirty="0">
                <a:latin typeface="Arial"/>
                <a:cs typeface="Arial"/>
              </a:rPr>
              <a:t>cited</a:t>
            </a:r>
            <a:r>
              <a:rPr sz="1200" spc="-40" dirty="0">
                <a:latin typeface="Arial"/>
                <a:cs typeface="Arial"/>
              </a:rPr>
              <a:t> </a:t>
            </a:r>
            <a:r>
              <a:rPr sz="1200" dirty="0">
                <a:latin typeface="Arial"/>
                <a:cs typeface="Arial"/>
              </a:rPr>
              <a:t>in</a:t>
            </a:r>
            <a:r>
              <a:rPr sz="1200" spc="-15" dirty="0">
                <a:latin typeface="Arial"/>
                <a:cs typeface="Arial"/>
              </a:rPr>
              <a:t> </a:t>
            </a:r>
            <a:r>
              <a:rPr sz="1200" spc="-10" dirty="0">
                <a:latin typeface="Arial"/>
                <a:cs typeface="Arial"/>
              </a:rPr>
              <a:t>DLA</a:t>
            </a:r>
            <a:r>
              <a:rPr sz="1200" spc="-85" dirty="0">
                <a:latin typeface="Arial"/>
                <a:cs typeface="Arial"/>
              </a:rPr>
              <a:t> </a:t>
            </a:r>
            <a:r>
              <a:rPr sz="1200" dirty="0">
                <a:latin typeface="Arial"/>
                <a:cs typeface="Arial"/>
              </a:rPr>
              <a:t>Master</a:t>
            </a:r>
            <a:r>
              <a:rPr sz="1200" spc="-40" dirty="0">
                <a:latin typeface="Arial"/>
                <a:cs typeface="Arial"/>
              </a:rPr>
              <a:t> </a:t>
            </a:r>
            <a:r>
              <a:rPr sz="1200" dirty="0">
                <a:latin typeface="Arial"/>
                <a:cs typeface="Arial"/>
              </a:rPr>
              <a:t>List</a:t>
            </a:r>
            <a:r>
              <a:rPr sz="1200" spc="-30" dirty="0">
                <a:latin typeface="Arial"/>
                <a:cs typeface="Arial"/>
              </a:rPr>
              <a:t> </a:t>
            </a:r>
            <a:r>
              <a:rPr sz="1200" dirty="0">
                <a:latin typeface="Arial"/>
                <a:cs typeface="Arial"/>
              </a:rPr>
              <a:t>of</a:t>
            </a:r>
            <a:r>
              <a:rPr sz="1200" spc="-40" dirty="0">
                <a:latin typeface="Arial"/>
                <a:cs typeface="Arial"/>
              </a:rPr>
              <a:t> </a:t>
            </a:r>
            <a:r>
              <a:rPr sz="1200" spc="-20" dirty="0">
                <a:latin typeface="Arial"/>
                <a:cs typeface="Arial"/>
              </a:rPr>
              <a:t>Technical</a:t>
            </a:r>
            <a:r>
              <a:rPr sz="1200" spc="-40" dirty="0">
                <a:latin typeface="Arial"/>
                <a:cs typeface="Arial"/>
              </a:rPr>
              <a:t> </a:t>
            </a:r>
            <a:r>
              <a:rPr sz="1200" dirty="0">
                <a:latin typeface="Arial"/>
                <a:cs typeface="Arial"/>
              </a:rPr>
              <a:t>Quality</a:t>
            </a:r>
            <a:r>
              <a:rPr sz="1200" spc="-40" dirty="0">
                <a:latin typeface="Arial"/>
                <a:cs typeface="Arial"/>
              </a:rPr>
              <a:t> </a:t>
            </a:r>
            <a:r>
              <a:rPr sz="1200" dirty="0">
                <a:latin typeface="Arial"/>
                <a:cs typeface="Arial"/>
              </a:rPr>
              <a:t>Requirements:</a:t>
            </a:r>
            <a:r>
              <a:rPr sz="1200" spc="-40" dirty="0">
                <a:latin typeface="Arial"/>
                <a:cs typeface="Arial"/>
              </a:rPr>
              <a:t> </a:t>
            </a:r>
            <a:r>
              <a:rPr sz="1200" spc="-10" dirty="0">
                <a:latin typeface="Arial"/>
                <a:cs typeface="Arial"/>
              </a:rPr>
              <a:t>RP001</a:t>
            </a:r>
            <a:r>
              <a:rPr lang="en-US" sz="1200" spc="-10" dirty="0">
                <a:latin typeface="Arial"/>
                <a:cs typeface="Arial"/>
              </a:rPr>
              <a:t> and applied to all DLA contracts.</a:t>
            </a:r>
            <a:endParaRPr sz="1200" dirty="0">
              <a:latin typeface="Arial"/>
              <a:cs typeface="Arial"/>
            </a:endParaRPr>
          </a:p>
          <a:p>
            <a:pPr marL="641350" lvl="1" indent="-171450">
              <a:lnSpc>
                <a:spcPct val="100000"/>
              </a:lnSpc>
              <a:buFont typeface="Arial" panose="020B0604020202020204" pitchFamily="34" charset="0"/>
              <a:buChar char="•"/>
              <a:tabLst>
                <a:tab pos="756285" algn="l"/>
              </a:tabLst>
            </a:pPr>
            <a:r>
              <a:rPr sz="1200" b="1" dirty="0">
                <a:latin typeface="Arial"/>
                <a:cs typeface="Arial"/>
              </a:rPr>
              <a:t>ALL</a:t>
            </a:r>
            <a:r>
              <a:rPr sz="1200" b="1" spc="-20" dirty="0">
                <a:latin typeface="Arial"/>
                <a:cs typeface="Arial"/>
              </a:rPr>
              <a:t> </a:t>
            </a:r>
            <a:r>
              <a:rPr sz="1200" b="1" dirty="0">
                <a:latin typeface="Arial"/>
                <a:cs typeface="Arial"/>
              </a:rPr>
              <a:t>WPM</a:t>
            </a:r>
            <a:r>
              <a:rPr sz="1200" b="1" spc="-25" dirty="0">
                <a:latin typeface="Arial"/>
                <a:cs typeface="Arial"/>
              </a:rPr>
              <a:t> </a:t>
            </a:r>
            <a:r>
              <a:rPr sz="1200" b="1" dirty="0">
                <a:latin typeface="Arial"/>
                <a:cs typeface="Arial"/>
              </a:rPr>
              <a:t>shall</a:t>
            </a:r>
            <a:r>
              <a:rPr sz="1200" b="1" spc="-40" dirty="0">
                <a:latin typeface="Arial"/>
                <a:cs typeface="Arial"/>
              </a:rPr>
              <a:t> </a:t>
            </a:r>
            <a:r>
              <a:rPr sz="1200" b="1" dirty="0">
                <a:latin typeface="Arial"/>
                <a:cs typeface="Arial"/>
              </a:rPr>
              <a:t>be</a:t>
            </a:r>
            <a:r>
              <a:rPr sz="1200" b="1" spc="-30" dirty="0">
                <a:latin typeface="Arial"/>
                <a:cs typeface="Arial"/>
              </a:rPr>
              <a:t> </a:t>
            </a:r>
            <a:r>
              <a:rPr sz="1200" b="1" spc="-10" dirty="0">
                <a:latin typeface="Arial"/>
                <a:cs typeface="Arial"/>
              </a:rPr>
              <a:t>heat-treated,</a:t>
            </a:r>
            <a:r>
              <a:rPr lang="en-US" sz="1200" b="1" spc="-10" dirty="0">
                <a:latin typeface="Arial"/>
                <a:cs typeface="Arial"/>
              </a:rPr>
              <a:t> </a:t>
            </a:r>
            <a:r>
              <a:rPr sz="1200" b="1" dirty="0">
                <a:latin typeface="Arial"/>
                <a:cs typeface="Arial"/>
              </a:rPr>
              <a:t>including</a:t>
            </a:r>
            <a:r>
              <a:rPr sz="1200" b="1" spc="-75" dirty="0">
                <a:latin typeface="Arial"/>
                <a:cs typeface="Arial"/>
              </a:rPr>
              <a:t> </a:t>
            </a:r>
            <a:r>
              <a:rPr sz="1200" b="1" dirty="0">
                <a:latin typeface="Arial"/>
                <a:cs typeface="Arial"/>
              </a:rPr>
              <a:t>pallets,</a:t>
            </a:r>
            <a:r>
              <a:rPr sz="1200" b="1" spc="-65" dirty="0">
                <a:latin typeface="Arial"/>
                <a:cs typeface="Arial"/>
              </a:rPr>
              <a:t> </a:t>
            </a:r>
            <a:r>
              <a:rPr sz="1200" b="1" dirty="0">
                <a:latin typeface="Arial"/>
                <a:cs typeface="Arial"/>
              </a:rPr>
              <a:t>and</a:t>
            </a:r>
            <a:r>
              <a:rPr sz="1200" b="1" spc="-40" dirty="0">
                <a:latin typeface="Arial"/>
                <a:cs typeface="Arial"/>
              </a:rPr>
              <a:t> </a:t>
            </a:r>
            <a:r>
              <a:rPr sz="1200" b="1" dirty="0">
                <a:latin typeface="Arial"/>
                <a:cs typeface="Arial"/>
              </a:rPr>
              <a:t>marked</a:t>
            </a:r>
            <a:r>
              <a:rPr sz="1200" b="1" spc="-60" dirty="0">
                <a:latin typeface="Arial"/>
                <a:cs typeface="Arial"/>
              </a:rPr>
              <a:t> </a:t>
            </a:r>
            <a:r>
              <a:rPr sz="1200" b="1" spc="-10" dirty="0">
                <a:latin typeface="Arial"/>
                <a:cs typeface="Arial"/>
              </a:rPr>
              <a:t>accordingly</a:t>
            </a:r>
            <a:r>
              <a:rPr lang="en-US" sz="1200" b="1" spc="-10" dirty="0">
                <a:latin typeface="Arial"/>
                <a:cs typeface="Arial"/>
              </a:rPr>
              <a:t> w</a:t>
            </a:r>
            <a:r>
              <a:rPr sz="1200" b="1" dirty="0">
                <a:latin typeface="Arial"/>
                <a:cs typeface="Arial"/>
              </a:rPr>
              <a:t>ith</a:t>
            </a:r>
            <a:r>
              <a:rPr sz="1200" b="1" spc="-55" dirty="0">
                <a:latin typeface="Arial"/>
                <a:cs typeface="Arial"/>
              </a:rPr>
              <a:t> </a:t>
            </a:r>
            <a:r>
              <a:rPr sz="1200" b="1" dirty="0">
                <a:latin typeface="Arial"/>
                <a:cs typeface="Arial"/>
              </a:rPr>
              <a:t>the</a:t>
            </a:r>
            <a:r>
              <a:rPr sz="1200" b="1" spc="-15" dirty="0">
                <a:latin typeface="Arial"/>
                <a:cs typeface="Arial"/>
              </a:rPr>
              <a:t> </a:t>
            </a:r>
            <a:r>
              <a:rPr sz="1200" b="1" spc="-10" dirty="0">
                <a:latin typeface="Arial"/>
                <a:cs typeface="Arial"/>
              </a:rPr>
              <a:t>heat-</a:t>
            </a:r>
            <a:r>
              <a:rPr sz="1200" b="1" dirty="0">
                <a:latin typeface="Arial"/>
                <a:cs typeface="Arial"/>
              </a:rPr>
              <a:t>treated</a:t>
            </a:r>
            <a:r>
              <a:rPr sz="1200" b="1" spc="-50" dirty="0">
                <a:latin typeface="Arial"/>
                <a:cs typeface="Arial"/>
              </a:rPr>
              <a:t> </a:t>
            </a:r>
            <a:r>
              <a:rPr sz="1200" b="1" dirty="0">
                <a:latin typeface="Arial"/>
                <a:cs typeface="Arial"/>
              </a:rPr>
              <a:t>compliant</a:t>
            </a:r>
            <a:r>
              <a:rPr sz="1200" b="1" spc="-35" dirty="0">
                <a:latin typeface="Arial"/>
                <a:cs typeface="Arial"/>
              </a:rPr>
              <a:t> </a:t>
            </a:r>
            <a:r>
              <a:rPr sz="1200" b="1" dirty="0">
                <a:latin typeface="Arial"/>
                <a:cs typeface="Arial"/>
              </a:rPr>
              <a:t>mark</a:t>
            </a:r>
            <a:r>
              <a:rPr lang="en-US" sz="1200" b="1" dirty="0">
                <a:latin typeface="Arial"/>
                <a:cs typeface="Arial"/>
              </a:rPr>
              <a:t>.</a:t>
            </a:r>
            <a:r>
              <a:rPr sz="1200" b="1" spc="-25" dirty="0">
                <a:latin typeface="Arial"/>
                <a:cs typeface="Arial"/>
              </a:rPr>
              <a:t> </a:t>
            </a:r>
            <a:endParaRPr lang="en-US" sz="1200" b="1" spc="-25" dirty="0">
              <a:latin typeface="Arial"/>
              <a:cs typeface="Arial"/>
            </a:endParaRPr>
          </a:p>
          <a:p>
            <a:pPr marL="641350" lvl="1" indent="-171450">
              <a:lnSpc>
                <a:spcPct val="100000"/>
              </a:lnSpc>
              <a:buFont typeface="Arial" panose="020B0604020202020204" pitchFamily="34" charset="0"/>
              <a:buChar char="•"/>
              <a:tabLst>
                <a:tab pos="756285" algn="l"/>
              </a:tabLst>
            </a:pPr>
            <a:r>
              <a:rPr sz="1200" b="1" dirty="0">
                <a:latin typeface="Arial"/>
                <a:cs typeface="Arial"/>
              </a:rPr>
              <a:t>ISPM</a:t>
            </a:r>
            <a:r>
              <a:rPr sz="1200" b="1" spc="-20" dirty="0">
                <a:latin typeface="Arial"/>
                <a:cs typeface="Arial"/>
              </a:rPr>
              <a:t> </a:t>
            </a:r>
            <a:r>
              <a:rPr sz="1200" b="1" spc="-25" dirty="0">
                <a:latin typeface="Arial"/>
                <a:cs typeface="Arial"/>
              </a:rPr>
              <a:t>15</a:t>
            </a:r>
            <a:r>
              <a:rPr lang="en-US" sz="1200" b="1" spc="-25" dirty="0">
                <a:latin typeface="Arial"/>
                <a:cs typeface="Arial"/>
              </a:rPr>
              <a:t> HT stamp, stencil, or branded directly into WPM with contrasting color (</a:t>
            </a:r>
            <a:r>
              <a:rPr lang="en-US" sz="1200" b="1" i="1" spc="-25" dirty="0">
                <a:latin typeface="Arial"/>
                <a:cs typeface="Arial"/>
              </a:rPr>
              <a:t>red and orange are not authorized</a:t>
            </a:r>
            <a:r>
              <a:rPr lang="en-US" sz="1200" b="1" spc="-25" dirty="0">
                <a:latin typeface="Arial"/>
                <a:cs typeface="Arial"/>
              </a:rPr>
              <a:t>). </a:t>
            </a:r>
          </a:p>
          <a:p>
            <a:pPr marL="641350" lvl="1" indent="-171450">
              <a:lnSpc>
                <a:spcPct val="100000"/>
              </a:lnSpc>
              <a:buFont typeface="Arial" panose="020B0604020202020204" pitchFamily="34" charset="0"/>
              <a:buChar char="•"/>
              <a:tabLst>
                <a:tab pos="756285" algn="l"/>
              </a:tabLst>
            </a:pPr>
            <a:r>
              <a:rPr lang="en-US" sz="1200" b="1" spc="-25" dirty="0">
                <a:latin typeface="Arial"/>
                <a:cs typeface="Arial"/>
              </a:rPr>
              <a:t>Mark shall not be hand drawn.</a:t>
            </a:r>
          </a:p>
          <a:p>
            <a:pPr marL="641350" lvl="1" indent="-171450">
              <a:lnSpc>
                <a:spcPct val="100000"/>
              </a:lnSpc>
              <a:buFont typeface="Arial" panose="020B0604020202020204" pitchFamily="34" charset="0"/>
              <a:buChar char="•"/>
              <a:tabLst>
                <a:tab pos="756285" algn="l"/>
              </a:tabLst>
            </a:pPr>
            <a:r>
              <a:rPr lang="en-US" sz="1200" b="1" dirty="0">
                <a:latin typeface="Arial"/>
                <a:cs typeface="Arial"/>
              </a:rPr>
              <a:t>HT stamp</a:t>
            </a:r>
            <a:r>
              <a:rPr sz="1200" b="1" spc="-60" dirty="0">
                <a:latin typeface="Arial"/>
                <a:cs typeface="Arial"/>
              </a:rPr>
              <a:t> </a:t>
            </a:r>
            <a:r>
              <a:rPr sz="1200" b="1" dirty="0">
                <a:latin typeface="Arial"/>
                <a:cs typeface="Arial"/>
              </a:rPr>
              <a:t>must</a:t>
            </a:r>
            <a:r>
              <a:rPr sz="1200" b="1" spc="-20" dirty="0">
                <a:latin typeface="Arial"/>
                <a:cs typeface="Arial"/>
              </a:rPr>
              <a:t> </a:t>
            </a:r>
            <a:r>
              <a:rPr sz="1200" b="1" dirty="0">
                <a:latin typeface="Arial"/>
                <a:cs typeface="Arial"/>
              </a:rPr>
              <a:t>be</a:t>
            </a:r>
            <a:r>
              <a:rPr sz="1200" b="1" spc="-30" dirty="0">
                <a:latin typeface="Arial"/>
                <a:cs typeface="Arial"/>
              </a:rPr>
              <a:t> </a:t>
            </a:r>
            <a:r>
              <a:rPr sz="1200" b="1" dirty="0">
                <a:latin typeface="Arial"/>
                <a:cs typeface="Arial"/>
              </a:rPr>
              <a:t>visible</a:t>
            </a:r>
            <a:r>
              <a:rPr sz="1200" b="1" spc="-50" dirty="0">
                <a:latin typeface="Arial"/>
                <a:cs typeface="Arial"/>
              </a:rPr>
              <a:t> </a:t>
            </a:r>
            <a:r>
              <a:rPr sz="1200" b="1" dirty="0">
                <a:latin typeface="Arial"/>
                <a:cs typeface="Arial"/>
              </a:rPr>
              <a:t>on</a:t>
            </a:r>
            <a:r>
              <a:rPr sz="1200" b="1" spc="-30" dirty="0">
                <a:latin typeface="Arial"/>
                <a:cs typeface="Arial"/>
              </a:rPr>
              <a:t> </a:t>
            </a:r>
            <a:r>
              <a:rPr sz="1200" b="1" dirty="0">
                <a:latin typeface="Arial"/>
                <a:cs typeface="Arial"/>
              </a:rPr>
              <a:t>exterior</a:t>
            </a:r>
            <a:r>
              <a:rPr sz="1200" b="1" spc="-50" dirty="0">
                <a:latin typeface="Arial"/>
                <a:cs typeface="Arial"/>
              </a:rPr>
              <a:t> </a:t>
            </a:r>
            <a:r>
              <a:rPr sz="1200" b="1" dirty="0">
                <a:latin typeface="Arial"/>
                <a:cs typeface="Arial"/>
              </a:rPr>
              <a:t>of</a:t>
            </a:r>
            <a:r>
              <a:rPr sz="1200" b="1" spc="-20" dirty="0">
                <a:latin typeface="Arial"/>
                <a:cs typeface="Arial"/>
              </a:rPr>
              <a:t> </a:t>
            </a:r>
            <a:r>
              <a:rPr sz="1200" b="1" dirty="0">
                <a:latin typeface="Arial"/>
                <a:cs typeface="Arial"/>
              </a:rPr>
              <a:t>container</a:t>
            </a:r>
            <a:r>
              <a:rPr sz="1200" b="1" spc="-55" dirty="0">
                <a:latin typeface="Arial"/>
                <a:cs typeface="Arial"/>
              </a:rPr>
              <a:t> </a:t>
            </a:r>
            <a:r>
              <a:rPr sz="1200" b="1" dirty="0">
                <a:latin typeface="Arial"/>
                <a:cs typeface="Arial"/>
              </a:rPr>
              <a:t>or</a:t>
            </a:r>
            <a:r>
              <a:rPr sz="1200" b="1" spc="-10" dirty="0">
                <a:latin typeface="Arial"/>
                <a:cs typeface="Arial"/>
              </a:rPr>
              <a:t> </a:t>
            </a:r>
            <a:r>
              <a:rPr sz="1200" b="1" dirty="0">
                <a:latin typeface="Arial"/>
                <a:cs typeface="Arial"/>
              </a:rPr>
              <a:t>pallet</a:t>
            </a:r>
            <a:r>
              <a:rPr sz="1200" b="1" spc="-45" dirty="0">
                <a:latin typeface="Arial"/>
                <a:cs typeface="Arial"/>
              </a:rPr>
              <a:t> </a:t>
            </a:r>
            <a:r>
              <a:rPr lang="en-US" sz="1200" b="1" spc="-45" dirty="0">
                <a:latin typeface="Arial"/>
                <a:cs typeface="Arial"/>
              </a:rPr>
              <a:t>and </a:t>
            </a:r>
            <a:r>
              <a:rPr lang="en-US" sz="1200" b="1" spc="-10" dirty="0">
                <a:latin typeface="Arial"/>
                <a:cs typeface="Arial"/>
              </a:rPr>
              <a:t>HT stamp must be legible, durable, non-transferable, and placed on at least two opposite sides of wood packaging unit – pallet load, box, or crate</a:t>
            </a:r>
            <a:r>
              <a:rPr lang="en-US" sz="1200" b="1" spc="-10" dirty="0">
                <a:solidFill>
                  <a:srgbClr val="FF0000"/>
                </a:solidFill>
                <a:latin typeface="Arial"/>
                <a:cs typeface="Arial"/>
              </a:rPr>
              <a:t>.</a:t>
            </a:r>
          </a:p>
          <a:p>
            <a:pPr marL="756285" lvl="1" indent="-286385">
              <a:lnSpc>
                <a:spcPct val="100000"/>
              </a:lnSpc>
              <a:buFont typeface="Arial"/>
              <a:buChar char="•"/>
              <a:tabLst>
                <a:tab pos="756285" algn="l"/>
              </a:tabLst>
            </a:pPr>
            <a:r>
              <a:rPr lang="en-US" sz="1200" b="1" spc="-10" dirty="0">
                <a:solidFill>
                  <a:srgbClr val="FF0000"/>
                </a:solidFill>
                <a:latin typeface="Arial"/>
                <a:cs typeface="Arial"/>
              </a:rPr>
              <a:t>Non-compliant shipments will result in frustrated shipments and contractor’s receiving supply discrepancy reports. </a:t>
            </a:r>
            <a:endParaRPr sz="1200" dirty="0">
              <a:latin typeface="Arial"/>
              <a:cs typeface="Arial"/>
            </a:endParaRPr>
          </a:p>
          <a:p>
            <a:pPr marL="755650" indent="-285750">
              <a:lnSpc>
                <a:spcPct val="100000"/>
              </a:lnSpc>
              <a:buFont typeface="Wingdings" panose="05000000000000000000" pitchFamily="2" charset="2"/>
              <a:buChar char="q"/>
              <a:tabLst>
                <a:tab pos="756285" algn="l"/>
              </a:tabLst>
            </a:pPr>
            <a:r>
              <a:rPr sz="1200" b="1" dirty="0">
                <a:latin typeface="Arial"/>
                <a:cs typeface="Arial"/>
              </a:rPr>
              <a:t>Level</a:t>
            </a:r>
            <a:r>
              <a:rPr sz="1200" b="1" spc="-75" dirty="0">
                <a:latin typeface="Arial"/>
                <a:cs typeface="Arial"/>
              </a:rPr>
              <a:t> </a:t>
            </a:r>
            <a:r>
              <a:rPr sz="1200" b="1" dirty="0">
                <a:latin typeface="Arial"/>
                <a:cs typeface="Arial"/>
              </a:rPr>
              <a:t>A</a:t>
            </a:r>
            <a:r>
              <a:rPr sz="1200" b="1" spc="-65" dirty="0">
                <a:latin typeface="Arial"/>
                <a:cs typeface="Arial"/>
              </a:rPr>
              <a:t> </a:t>
            </a:r>
            <a:r>
              <a:rPr sz="1200" b="1" dirty="0">
                <a:latin typeface="Arial"/>
                <a:cs typeface="Arial"/>
              </a:rPr>
              <a:t>Packing</a:t>
            </a:r>
            <a:r>
              <a:rPr sz="1200" dirty="0">
                <a:latin typeface="Arial"/>
                <a:cs typeface="Arial"/>
              </a:rPr>
              <a:t>:</a:t>
            </a:r>
            <a:r>
              <a:rPr sz="1200" spc="-30" dirty="0">
                <a:latin typeface="Arial"/>
                <a:cs typeface="Arial"/>
              </a:rPr>
              <a:t> </a:t>
            </a:r>
            <a:r>
              <a:rPr sz="1200" dirty="0">
                <a:latin typeface="Arial"/>
                <a:cs typeface="Arial"/>
              </a:rPr>
              <a:t>Pallets</a:t>
            </a:r>
            <a:r>
              <a:rPr sz="1200" spc="-30" dirty="0">
                <a:latin typeface="Arial"/>
                <a:cs typeface="Arial"/>
              </a:rPr>
              <a:t> </a:t>
            </a:r>
            <a:r>
              <a:rPr sz="1200" dirty="0">
                <a:latin typeface="Arial"/>
                <a:cs typeface="Arial"/>
              </a:rPr>
              <a:t>shall</a:t>
            </a:r>
            <a:r>
              <a:rPr sz="1200" spc="-30" dirty="0">
                <a:latin typeface="Arial"/>
                <a:cs typeface="Arial"/>
              </a:rPr>
              <a:t> </a:t>
            </a:r>
            <a:r>
              <a:rPr sz="1200" dirty="0">
                <a:latin typeface="Arial"/>
                <a:cs typeface="Arial"/>
              </a:rPr>
              <a:t>utilize</a:t>
            </a:r>
            <a:r>
              <a:rPr sz="1200" spc="-105" dirty="0">
                <a:latin typeface="Arial"/>
                <a:cs typeface="Arial"/>
              </a:rPr>
              <a:t> </a:t>
            </a:r>
            <a:r>
              <a:rPr sz="1200" spc="-10" dirty="0">
                <a:latin typeface="Arial"/>
                <a:cs typeface="Arial"/>
              </a:rPr>
              <a:t>ANSI/MHIA-</a:t>
            </a:r>
            <a:r>
              <a:rPr sz="1200" dirty="0">
                <a:latin typeface="Arial"/>
                <a:cs typeface="Arial"/>
              </a:rPr>
              <a:t>MH1,</a:t>
            </a:r>
            <a:r>
              <a:rPr sz="1200" spc="-45" dirty="0">
                <a:latin typeface="Arial"/>
                <a:cs typeface="Arial"/>
              </a:rPr>
              <a:t> </a:t>
            </a:r>
            <a:r>
              <a:rPr sz="1200" dirty="0">
                <a:latin typeface="Arial"/>
                <a:cs typeface="Arial"/>
              </a:rPr>
              <a:t>Part</a:t>
            </a:r>
            <a:r>
              <a:rPr sz="1200" spc="-20" dirty="0">
                <a:latin typeface="Arial"/>
                <a:cs typeface="Arial"/>
              </a:rPr>
              <a:t> </a:t>
            </a:r>
            <a:r>
              <a:rPr sz="1200" dirty="0">
                <a:latin typeface="Arial"/>
                <a:cs typeface="Arial"/>
              </a:rPr>
              <a:t>No.</a:t>
            </a:r>
            <a:r>
              <a:rPr sz="1200" spc="-10" dirty="0">
                <a:latin typeface="Arial"/>
                <a:cs typeface="Arial"/>
              </a:rPr>
              <a:t> </a:t>
            </a:r>
            <a:r>
              <a:rPr sz="1200" dirty="0">
                <a:latin typeface="Arial"/>
                <a:cs typeface="Arial"/>
              </a:rPr>
              <a:t>MH</a:t>
            </a:r>
            <a:r>
              <a:rPr sz="1200" spc="-20" dirty="0">
                <a:latin typeface="Arial"/>
                <a:cs typeface="Arial"/>
              </a:rPr>
              <a:t> </a:t>
            </a:r>
            <a:r>
              <a:rPr sz="1200" spc="-10" dirty="0">
                <a:latin typeface="Arial"/>
                <a:cs typeface="Arial"/>
              </a:rPr>
              <a:t>1/9-</a:t>
            </a:r>
            <a:r>
              <a:rPr sz="1200" dirty="0">
                <a:latin typeface="Arial"/>
                <a:cs typeface="Arial"/>
              </a:rPr>
              <a:t>05SW4048</a:t>
            </a:r>
            <a:r>
              <a:rPr sz="1200" spc="-50" dirty="0">
                <a:latin typeface="Arial"/>
                <a:cs typeface="Arial"/>
              </a:rPr>
              <a:t> </a:t>
            </a:r>
            <a:r>
              <a:rPr sz="1200" spc="-10" dirty="0">
                <a:latin typeface="Arial"/>
                <a:cs typeface="Arial"/>
              </a:rPr>
              <a:t>distributed.</a:t>
            </a:r>
            <a:endParaRPr sz="1200" dirty="0">
              <a:latin typeface="Arial"/>
              <a:cs typeface="Arial"/>
            </a:endParaRPr>
          </a:p>
          <a:p>
            <a:pPr marL="756285" marR="140970" indent="-287020" algn="just">
              <a:lnSpc>
                <a:spcPct val="100000"/>
              </a:lnSpc>
              <a:spcBef>
                <a:spcPts val="5"/>
              </a:spcBef>
              <a:buFont typeface="Wingdings" panose="05000000000000000000" pitchFamily="2" charset="2"/>
              <a:buChar char="q"/>
              <a:tabLst>
                <a:tab pos="756285" algn="l"/>
              </a:tabLst>
            </a:pPr>
            <a:r>
              <a:rPr sz="1200" b="1" dirty="0">
                <a:latin typeface="Arial"/>
                <a:cs typeface="Arial"/>
              </a:rPr>
              <a:t>Level</a:t>
            </a:r>
            <a:r>
              <a:rPr sz="1200" b="1" spc="-30" dirty="0">
                <a:latin typeface="Arial"/>
                <a:cs typeface="Arial"/>
              </a:rPr>
              <a:t> </a:t>
            </a:r>
            <a:r>
              <a:rPr sz="1200" b="1" dirty="0">
                <a:latin typeface="Arial"/>
                <a:cs typeface="Arial"/>
              </a:rPr>
              <a:t>B</a:t>
            </a:r>
            <a:r>
              <a:rPr sz="1200" b="1" spc="-5" dirty="0">
                <a:latin typeface="Arial"/>
                <a:cs typeface="Arial"/>
              </a:rPr>
              <a:t> </a:t>
            </a:r>
            <a:r>
              <a:rPr sz="1200" b="1" dirty="0">
                <a:latin typeface="Arial"/>
                <a:cs typeface="Arial"/>
              </a:rPr>
              <a:t>Packing</a:t>
            </a:r>
            <a:r>
              <a:rPr sz="1200" dirty="0">
                <a:latin typeface="Arial"/>
                <a:cs typeface="Arial"/>
              </a:rPr>
              <a:t>:</a:t>
            </a:r>
            <a:r>
              <a:rPr sz="1200" spc="-40" dirty="0">
                <a:latin typeface="Arial"/>
                <a:cs typeface="Arial"/>
              </a:rPr>
              <a:t> </a:t>
            </a:r>
            <a:r>
              <a:rPr sz="1200" dirty="0">
                <a:latin typeface="Arial"/>
                <a:cs typeface="Arial"/>
              </a:rPr>
              <a:t>Pallets</a:t>
            </a:r>
            <a:r>
              <a:rPr sz="1200" spc="-20" dirty="0">
                <a:latin typeface="Arial"/>
                <a:cs typeface="Arial"/>
              </a:rPr>
              <a:t> </a:t>
            </a:r>
            <a:r>
              <a:rPr sz="1200" dirty="0">
                <a:latin typeface="Arial"/>
                <a:cs typeface="Arial"/>
              </a:rPr>
              <a:t>shall</a:t>
            </a:r>
            <a:r>
              <a:rPr sz="1200" spc="-35" dirty="0">
                <a:latin typeface="Arial"/>
                <a:cs typeface="Arial"/>
              </a:rPr>
              <a:t> </a:t>
            </a:r>
            <a:r>
              <a:rPr sz="1200" dirty="0">
                <a:latin typeface="Arial"/>
                <a:cs typeface="Arial"/>
              </a:rPr>
              <a:t>utilize</a:t>
            </a:r>
            <a:r>
              <a:rPr sz="1200" spc="-95" dirty="0">
                <a:latin typeface="Arial"/>
                <a:cs typeface="Arial"/>
              </a:rPr>
              <a:t> </a:t>
            </a:r>
            <a:r>
              <a:rPr sz="1200" spc="-10" dirty="0">
                <a:latin typeface="Arial"/>
                <a:cs typeface="Arial"/>
              </a:rPr>
              <a:t>ANSI/MHIA-</a:t>
            </a:r>
            <a:r>
              <a:rPr sz="1200" dirty="0">
                <a:latin typeface="Arial"/>
                <a:cs typeface="Arial"/>
              </a:rPr>
              <a:t>MH1,</a:t>
            </a:r>
            <a:r>
              <a:rPr sz="1200" spc="-30" dirty="0">
                <a:latin typeface="Arial"/>
                <a:cs typeface="Arial"/>
              </a:rPr>
              <a:t> </a:t>
            </a:r>
            <a:r>
              <a:rPr sz="1200" dirty="0">
                <a:latin typeface="Arial"/>
                <a:cs typeface="Arial"/>
              </a:rPr>
              <a:t>Part</a:t>
            </a:r>
            <a:r>
              <a:rPr sz="1200" spc="-15" dirty="0">
                <a:latin typeface="Arial"/>
                <a:cs typeface="Arial"/>
              </a:rPr>
              <a:t> </a:t>
            </a:r>
            <a:r>
              <a:rPr sz="1200" dirty="0">
                <a:latin typeface="Arial"/>
                <a:cs typeface="Arial"/>
              </a:rPr>
              <a:t>No.</a:t>
            </a:r>
            <a:r>
              <a:rPr sz="1200" spc="-20" dirty="0">
                <a:latin typeface="Arial"/>
                <a:cs typeface="Arial"/>
              </a:rPr>
              <a:t> </a:t>
            </a:r>
            <a:r>
              <a:rPr sz="1200" dirty="0">
                <a:latin typeface="Arial"/>
                <a:cs typeface="Arial"/>
              </a:rPr>
              <a:t>MH</a:t>
            </a:r>
            <a:r>
              <a:rPr sz="1200" spc="-5" dirty="0">
                <a:latin typeface="Arial"/>
                <a:cs typeface="Arial"/>
              </a:rPr>
              <a:t> </a:t>
            </a:r>
            <a:r>
              <a:rPr sz="1200" spc="-10" dirty="0">
                <a:latin typeface="Arial"/>
                <a:cs typeface="Arial"/>
              </a:rPr>
              <a:t>1/9-02SW4048</a:t>
            </a:r>
            <a:r>
              <a:rPr sz="1200" spc="-45" dirty="0">
                <a:latin typeface="Arial"/>
                <a:cs typeface="Arial"/>
              </a:rPr>
              <a:t> </a:t>
            </a:r>
            <a:r>
              <a:rPr sz="1200" dirty="0">
                <a:latin typeface="Arial"/>
                <a:cs typeface="Arial"/>
              </a:rPr>
              <a:t>pallet</a:t>
            </a:r>
            <a:r>
              <a:rPr sz="1200" spc="-20" dirty="0">
                <a:latin typeface="Arial"/>
                <a:cs typeface="Arial"/>
              </a:rPr>
              <a:t> </a:t>
            </a:r>
            <a:r>
              <a:rPr sz="1200" spc="-25" dirty="0">
                <a:latin typeface="Arial"/>
                <a:cs typeface="Arial"/>
              </a:rPr>
              <a:t>for </a:t>
            </a:r>
            <a:r>
              <a:rPr sz="1200" dirty="0">
                <a:latin typeface="Arial"/>
                <a:cs typeface="Arial"/>
              </a:rPr>
              <a:t>unit</a:t>
            </a:r>
            <a:r>
              <a:rPr sz="1200" spc="-30" dirty="0">
                <a:latin typeface="Arial"/>
                <a:cs typeface="Arial"/>
              </a:rPr>
              <a:t> </a:t>
            </a:r>
            <a:r>
              <a:rPr sz="1200" dirty="0">
                <a:latin typeface="Arial"/>
                <a:cs typeface="Arial"/>
              </a:rPr>
              <a:t>loads</a:t>
            </a:r>
            <a:r>
              <a:rPr sz="1200" spc="-40" dirty="0">
                <a:latin typeface="Arial"/>
                <a:cs typeface="Arial"/>
              </a:rPr>
              <a:t> </a:t>
            </a:r>
            <a:r>
              <a:rPr sz="1200" dirty="0">
                <a:latin typeface="Arial"/>
                <a:cs typeface="Arial"/>
              </a:rPr>
              <a:t>less</a:t>
            </a:r>
            <a:r>
              <a:rPr sz="1200" spc="-25" dirty="0">
                <a:latin typeface="Arial"/>
                <a:cs typeface="Arial"/>
              </a:rPr>
              <a:t> </a:t>
            </a:r>
            <a:r>
              <a:rPr sz="1200" dirty="0">
                <a:latin typeface="Arial"/>
                <a:cs typeface="Arial"/>
              </a:rPr>
              <a:t>than</a:t>
            </a:r>
            <a:r>
              <a:rPr sz="1200" spc="-50" dirty="0">
                <a:latin typeface="Arial"/>
                <a:cs typeface="Arial"/>
              </a:rPr>
              <a:t> </a:t>
            </a:r>
            <a:r>
              <a:rPr sz="1200" dirty="0">
                <a:latin typeface="Arial"/>
                <a:cs typeface="Arial"/>
              </a:rPr>
              <a:t>1500</a:t>
            </a:r>
            <a:r>
              <a:rPr sz="1200" spc="-30" dirty="0">
                <a:latin typeface="Arial"/>
                <a:cs typeface="Arial"/>
              </a:rPr>
              <a:t> </a:t>
            </a:r>
            <a:r>
              <a:rPr sz="1200" dirty="0">
                <a:latin typeface="Arial"/>
                <a:cs typeface="Arial"/>
              </a:rPr>
              <a:t>lbs.</a:t>
            </a:r>
            <a:r>
              <a:rPr sz="1200" spc="-40" dirty="0">
                <a:latin typeface="Arial"/>
                <a:cs typeface="Arial"/>
              </a:rPr>
              <a:t> </a:t>
            </a:r>
            <a:r>
              <a:rPr sz="1200" dirty="0">
                <a:latin typeface="Arial"/>
                <a:cs typeface="Arial"/>
              </a:rPr>
              <a:t>evenly</a:t>
            </a:r>
            <a:r>
              <a:rPr sz="1200" spc="-10" dirty="0">
                <a:latin typeface="Arial"/>
                <a:cs typeface="Arial"/>
              </a:rPr>
              <a:t> </a:t>
            </a:r>
            <a:r>
              <a:rPr sz="1200" dirty="0">
                <a:latin typeface="Arial"/>
                <a:cs typeface="Arial"/>
              </a:rPr>
              <a:t>distributed.</a:t>
            </a:r>
            <a:r>
              <a:rPr sz="1200" spc="-60" dirty="0">
                <a:latin typeface="Arial"/>
                <a:cs typeface="Arial"/>
              </a:rPr>
              <a:t> </a:t>
            </a:r>
            <a:r>
              <a:rPr sz="1200" dirty="0">
                <a:latin typeface="Arial"/>
                <a:cs typeface="Arial"/>
              </a:rPr>
              <a:t>For</a:t>
            </a:r>
            <a:r>
              <a:rPr sz="1200" spc="-35" dirty="0">
                <a:latin typeface="Arial"/>
                <a:cs typeface="Arial"/>
              </a:rPr>
              <a:t> </a:t>
            </a:r>
            <a:r>
              <a:rPr sz="1200" dirty="0">
                <a:latin typeface="Arial"/>
                <a:cs typeface="Arial"/>
              </a:rPr>
              <a:t>unit</a:t>
            </a:r>
            <a:r>
              <a:rPr sz="1200" spc="-30" dirty="0">
                <a:latin typeface="Arial"/>
                <a:cs typeface="Arial"/>
              </a:rPr>
              <a:t> </a:t>
            </a:r>
            <a:r>
              <a:rPr sz="1200" dirty="0">
                <a:latin typeface="Arial"/>
                <a:cs typeface="Arial"/>
              </a:rPr>
              <a:t>loads</a:t>
            </a:r>
            <a:r>
              <a:rPr sz="1200" spc="-25" dirty="0">
                <a:latin typeface="Arial"/>
                <a:cs typeface="Arial"/>
              </a:rPr>
              <a:t> </a:t>
            </a:r>
            <a:r>
              <a:rPr sz="1200" dirty="0">
                <a:latin typeface="Arial"/>
                <a:cs typeface="Arial"/>
              </a:rPr>
              <a:t>greater</a:t>
            </a:r>
            <a:r>
              <a:rPr sz="1200" spc="-55" dirty="0">
                <a:latin typeface="Arial"/>
                <a:cs typeface="Arial"/>
              </a:rPr>
              <a:t> </a:t>
            </a:r>
            <a:r>
              <a:rPr sz="1200" dirty="0">
                <a:latin typeface="Arial"/>
                <a:cs typeface="Arial"/>
              </a:rPr>
              <a:t>than</a:t>
            </a:r>
            <a:r>
              <a:rPr sz="1200" spc="-50" dirty="0">
                <a:latin typeface="Arial"/>
                <a:cs typeface="Arial"/>
              </a:rPr>
              <a:t> </a:t>
            </a:r>
            <a:r>
              <a:rPr sz="1200" dirty="0">
                <a:latin typeface="Arial"/>
                <a:cs typeface="Arial"/>
              </a:rPr>
              <a:t>1500</a:t>
            </a:r>
            <a:r>
              <a:rPr sz="1200" spc="-30" dirty="0">
                <a:latin typeface="Arial"/>
                <a:cs typeface="Arial"/>
              </a:rPr>
              <a:t> </a:t>
            </a:r>
            <a:r>
              <a:rPr sz="1200" dirty="0">
                <a:latin typeface="Arial"/>
                <a:cs typeface="Arial"/>
              </a:rPr>
              <a:t>lbs.,</a:t>
            </a:r>
            <a:r>
              <a:rPr sz="1200" spc="-55" dirty="0">
                <a:latin typeface="Arial"/>
                <a:cs typeface="Arial"/>
              </a:rPr>
              <a:t> </a:t>
            </a:r>
            <a:r>
              <a:rPr sz="1200" dirty="0">
                <a:latin typeface="Arial"/>
                <a:cs typeface="Arial"/>
              </a:rPr>
              <a:t>but</a:t>
            </a:r>
            <a:r>
              <a:rPr sz="1200" spc="-25" dirty="0">
                <a:latin typeface="Arial"/>
                <a:cs typeface="Arial"/>
              </a:rPr>
              <a:t> </a:t>
            </a:r>
            <a:r>
              <a:rPr sz="1200" spc="-20" dirty="0">
                <a:latin typeface="Arial"/>
                <a:cs typeface="Arial"/>
              </a:rPr>
              <a:t>less </a:t>
            </a:r>
            <a:r>
              <a:rPr sz="1200" dirty="0">
                <a:latin typeface="Arial"/>
                <a:cs typeface="Arial"/>
              </a:rPr>
              <a:t>than</a:t>
            </a:r>
            <a:r>
              <a:rPr sz="1200" spc="-65" dirty="0">
                <a:latin typeface="Arial"/>
                <a:cs typeface="Arial"/>
              </a:rPr>
              <a:t> </a:t>
            </a:r>
            <a:r>
              <a:rPr sz="1200" dirty="0">
                <a:latin typeface="Arial"/>
                <a:cs typeface="Arial"/>
              </a:rPr>
              <a:t>3000</a:t>
            </a:r>
            <a:r>
              <a:rPr sz="1200" spc="-20" dirty="0">
                <a:latin typeface="Arial"/>
                <a:cs typeface="Arial"/>
              </a:rPr>
              <a:t> </a:t>
            </a:r>
            <a:r>
              <a:rPr sz="1200" dirty="0">
                <a:latin typeface="Arial"/>
                <a:cs typeface="Arial"/>
              </a:rPr>
              <a:t>lbs.</a:t>
            </a:r>
            <a:r>
              <a:rPr sz="1200" spc="-25" dirty="0">
                <a:latin typeface="Arial"/>
                <a:cs typeface="Arial"/>
              </a:rPr>
              <a:t> </a:t>
            </a:r>
            <a:r>
              <a:rPr sz="1200" dirty="0">
                <a:latin typeface="Arial"/>
                <a:cs typeface="Arial"/>
              </a:rPr>
              <a:t>evenly</a:t>
            </a:r>
            <a:r>
              <a:rPr sz="1200" spc="5" dirty="0">
                <a:latin typeface="Arial"/>
                <a:cs typeface="Arial"/>
              </a:rPr>
              <a:t> </a:t>
            </a:r>
            <a:r>
              <a:rPr sz="1200" spc="-10" dirty="0">
                <a:latin typeface="Arial"/>
                <a:cs typeface="Arial"/>
              </a:rPr>
              <a:t>distributed,</a:t>
            </a:r>
            <a:r>
              <a:rPr sz="1200" spc="-90" dirty="0">
                <a:latin typeface="Arial"/>
                <a:cs typeface="Arial"/>
              </a:rPr>
              <a:t> </a:t>
            </a:r>
            <a:r>
              <a:rPr sz="1200" spc="-10" dirty="0">
                <a:latin typeface="Arial"/>
                <a:cs typeface="Arial"/>
              </a:rPr>
              <a:t>ANSI/MHIA-</a:t>
            </a:r>
            <a:r>
              <a:rPr sz="1200" dirty="0">
                <a:latin typeface="Arial"/>
                <a:cs typeface="Arial"/>
              </a:rPr>
              <a:t>MH1,</a:t>
            </a:r>
            <a:r>
              <a:rPr sz="1200" spc="-25" dirty="0">
                <a:latin typeface="Arial"/>
                <a:cs typeface="Arial"/>
              </a:rPr>
              <a:t> </a:t>
            </a:r>
            <a:r>
              <a:rPr sz="1200" dirty="0">
                <a:latin typeface="Arial"/>
                <a:cs typeface="Arial"/>
              </a:rPr>
              <a:t>Part</a:t>
            </a:r>
            <a:r>
              <a:rPr sz="1200" spc="-10" dirty="0">
                <a:latin typeface="Arial"/>
                <a:cs typeface="Arial"/>
              </a:rPr>
              <a:t> </a:t>
            </a:r>
            <a:r>
              <a:rPr sz="1200" dirty="0">
                <a:latin typeface="Arial"/>
                <a:cs typeface="Arial"/>
              </a:rPr>
              <a:t>No.</a:t>
            </a:r>
            <a:r>
              <a:rPr sz="1200" spc="-15" dirty="0">
                <a:latin typeface="Arial"/>
                <a:cs typeface="Arial"/>
              </a:rPr>
              <a:t> </a:t>
            </a:r>
            <a:r>
              <a:rPr sz="1200" spc="-10" dirty="0">
                <a:latin typeface="Arial"/>
                <a:cs typeface="Arial"/>
              </a:rPr>
              <a:t>MH1/9-</a:t>
            </a:r>
            <a:r>
              <a:rPr sz="1200" dirty="0">
                <a:latin typeface="Arial"/>
                <a:cs typeface="Arial"/>
              </a:rPr>
              <a:t>05SW4048</a:t>
            </a:r>
            <a:r>
              <a:rPr sz="1200" spc="-45" dirty="0">
                <a:latin typeface="Arial"/>
                <a:cs typeface="Arial"/>
              </a:rPr>
              <a:t> </a:t>
            </a:r>
            <a:r>
              <a:rPr sz="1200" dirty="0">
                <a:latin typeface="Arial"/>
                <a:cs typeface="Arial"/>
              </a:rPr>
              <a:t>pallet</a:t>
            </a:r>
            <a:r>
              <a:rPr sz="1200" spc="-25" dirty="0">
                <a:latin typeface="Arial"/>
                <a:cs typeface="Arial"/>
              </a:rPr>
              <a:t> </a:t>
            </a:r>
            <a:r>
              <a:rPr sz="1200" dirty="0">
                <a:latin typeface="Arial"/>
                <a:cs typeface="Arial"/>
              </a:rPr>
              <a:t>shall</a:t>
            </a:r>
            <a:r>
              <a:rPr sz="1200" spc="-20" dirty="0">
                <a:latin typeface="Arial"/>
                <a:cs typeface="Arial"/>
              </a:rPr>
              <a:t> </a:t>
            </a:r>
            <a:r>
              <a:rPr sz="1200" spc="-25" dirty="0">
                <a:latin typeface="Arial"/>
                <a:cs typeface="Arial"/>
              </a:rPr>
              <a:t>be </a:t>
            </a:r>
            <a:r>
              <a:rPr sz="1200" spc="-10" dirty="0">
                <a:latin typeface="Arial"/>
                <a:cs typeface="Arial"/>
              </a:rPr>
              <a:t>utilized.</a:t>
            </a:r>
            <a:endParaRPr sz="1200" dirty="0">
              <a:latin typeface="Arial"/>
              <a:cs typeface="Arial"/>
            </a:endParaRPr>
          </a:p>
        </p:txBody>
      </p:sp>
      <p:sp>
        <p:nvSpPr>
          <p:cNvPr id="6" name="object 5">
            <a:extLst>
              <a:ext uri="{FF2B5EF4-FFF2-40B4-BE49-F238E27FC236}">
                <a16:creationId xmlns:a16="http://schemas.microsoft.com/office/drawing/2014/main" id="{DFE0A064-8F5C-7CE4-A227-EE3293BD5FDC}"/>
              </a:ext>
            </a:extLst>
          </p:cNvPr>
          <p:cNvSpPr txBox="1"/>
          <p:nvPr/>
        </p:nvSpPr>
        <p:spPr>
          <a:xfrm>
            <a:off x="783576" y="6551806"/>
            <a:ext cx="8772557" cy="455894"/>
          </a:xfrm>
          <a:prstGeom prst="rect">
            <a:avLst/>
          </a:prstGeom>
          <a:ln w="38100">
            <a:solidFill>
              <a:srgbClr val="FF0000"/>
            </a:solidFill>
          </a:ln>
        </p:spPr>
        <p:txBody>
          <a:bodyPr vert="horz" wrap="square" lIns="0" tIns="24765" rIns="0" bIns="0" rtlCol="0">
            <a:spAutoFit/>
          </a:bodyPr>
          <a:lstStyle/>
          <a:p>
            <a:pPr marL="681990" marR="87630" indent="-591820">
              <a:lnSpc>
                <a:spcPct val="100000"/>
              </a:lnSpc>
              <a:spcBef>
                <a:spcPts val="195"/>
              </a:spcBef>
            </a:pPr>
            <a:r>
              <a:rPr sz="1400" b="1" dirty="0">
                <a:latin typeface="Arial"/>
                <a:cs typeface="Arial"/>
              </a:rPr>
              <a:t>NOTE</a:t>
            </a:r>
            <a:r>
              <a:rPr sz="1400" dirty="0">
                <a:latin typeface="Arial"/>
                <a:cs typeface="Arial"/>
              </a:rPr>
              <a:t>:</a:t>
            </a:r>
            <a:r>
              <a:rPr sz="1400" spc="-20" dirty="0">
                <a:latin typeface="Arial"/>
                <a:cs typeface="Arial"/>
              </a:rPr>
              <a:t> </a:t>
            </a:r>
            <a:r>
              <a:rPr sz="1400" dirty="0">
                <a:latin typeface="Arial"/>
                <a:cs typeface="Arial"/>
              </a:rPr>
              <a:t>Failure</a:t>
            </a:r>
            <a:r>
              <a:rPr sz="1400" spc="-45" dirty="0">
                <a:latin typeface="Arial"/>
                <a:cs typeface="Arial"/>
              </a:rPr>
              <a:t> </a:t>
            </a:r>
            <a:r>
              <a:rPr sz="1400" dirty="0">
                <a:latin typeface="Arial"/>
                <a:cs typeface="Arial"/>
              </a:rPr>
              <a:t>to</a:t>
            </a:r>
            <a:r>
              <a:rPr sz="1400" spc="-35" dirty="0">
                <a:latin typeface="Arial"/>
                <a:cs typeface="Arial"/>
              </a:rPr>
              <a:t> </a:t>
            </a:r>
            <a:r>
              <a:rPr sz="1400" dirty="0">
                <a:latin typeface="Arial"/>
                <a:cs typeface="Arial"/>
              </a:rPr>
              <a:t>comply</a:t>
            </a:r>
            <a:r>
              <a:rPr sz="1400" spc="-40" dirty="0">
                <a:latin typeface="Arial"/>
                <a:cs typeface="Arial"/>
              </a:rPr>
              <a:t> </a:t>
            </a:r>
            <a:r>
              <a:rPr sz="1400" dirty="0">
                <a:latin typeface="Arial"/>
                <a:cs typeface="Arial"/>
              </a:rPr>
              <a:t>may</a:t>
            </a:r>
            <a:r>
              <a:rPr sz="1400" spc="-30" dirty="0">
                <a:latin typeface="Arial"/>
                <a:cs typeface="Arial"/>
              </a:rPr>
              <a:t> </a:t>
            </a:r>
            <a:r>
              <a:rPr sz="1400" dirty="0">
                <a:latin typeface="Arial"/>
                <a:cs typeface="Arial"/>
              </a:rPr>
              <a:t>result</a:t>
            </a:r>
            <a:r>
              <a:rPr sz="1400" spc="-40" dirty="0">
                <a:latin typeface="Arial"/>
                <a:cs typeface="Arial"/>
              </a:rPr>
              <a:t> </a:t>
            </a:r>
            <a:r>
              <a:rPr sz="1400" dirty="0">
                <a:latin typeface="Arial"/>
                <a:cs typeface="Arial"/>
              </a:rPr>
              <a:t>in</a:t>
            </a:r>
            <a:r>
              <a:rPr sz="1400" spc="-25" dirty="0">
                <a:latin typeface="Arial"/>
                <a:cs typeface="Arial"/>
              </a:rPr>
              <a:t> </a:t>
            </a:r>
            <a:r>
              <a:rPr sz="1400" dirty="0">
                <a:latin typeface="Arial"/>
                <a:cs typeface="Arial"/>
              </a:rPr>
              <a:t>frustrated</a:t>
            </a:r>
            <a:r>
              <a:rPr sz="1400" spc="-60" dirty="0">
                <a:latin typeface="Arial"/>
                <a:cs typeface="Arial"/>
              </a:rPr>
              <a:t> </a:t>
            </a:r>
            <a:r>
              <a:rPr sz="1400" dirty="0">
                <a:latin typeface="Arial"/>
                <a:cs typeface="Arial"/>
              </a:rPr>
              <a:t>cargo</a:t>
            </a:r>
            <a:r>
              <a:rPr sz="1400" spc="-45" dirty="0">
                <a:latin typeface="Arial"/>
                <a:cs typeface="Arial"/>
              </a:rPr>
              <a:t> </a:t>
            </a:r>
            <a:r>
              <a:rPr sz="1400" dirty="0">
                <a:latin typeface="Arial"/>
                <a:cs typeface="Arial"/>
              </a:rPr>
              <a:t>and</a:t>
            </a:r>
            <a:r>
              <a:rPr sz="1400" spc="-35" dirty="0">
                <a:latin typeface="Arial"/>
                <a:cs typeface="Arial"/>
              </a:rPr>
              <a:t> </a:t>
            </a:r>
            <a:r>
              <a:rPr sz="1400" dirty="0">
                <a:latin typeface="Arial"/>
                <a:cs typeface="Arial"/>
              </a:rPr>
              <a:t>delayed</a:t>
            </a:r>
            <a:r>
              <a:rPr sz="1400" spc="-35" dirty="0">
                <a:latin typeface="Arial"/>
                <a:cs typeface="Arial"/>
              </a:rPr>
              <a:t> </a:t>
            </a:r>
            <a:r>
              <a:rPr sz="1400" dirty="0">
                <a:latin typeface="Arial"/>
                <a:cs typeface="Arial"/>
              </a:rPr>
              <a:t>payments.</a:t>
            </a:r>
            <a:r>
              <a:rPr sz="1400" spc="-40" dirty="0">
                <a:latin typeface="Arial"/>
                <a:cs typeface="Arial"/>
              </a:rPr>
              <a:t> </a:t>
            </a:r>
            <a:r>
              <a:rPr sz="1400" dirty="0">
                <a:latin typeface="Arial"/>
                <a:cs typeface="Arial"/>
              </a:rPr>
              <a:t>Contractor</a:t>
            </a:r>
            <a:r>
              <a:rPr sz="1400" spc="-60" dirty="0">
                <a:latin typeface="Arial"/>
                <a:cs typeface="Arial"/>
              </a:rPr>
              <a:t> </a:t>
            </a:r>
            <a:r>
              <a:rPr sz="1400" dirty="0">
                <a:latin typeface="Arial"/>
                <a:cs typeface="Arial"/>
              </a:rPr>
              <a:t>shall</a:t>
            </a:r>
            <a:r>
              <a:rPr sz="1400" spc="-35" dirty="0">
                <a:latin typeface="Arial"/>
                <a:cs typeface="Arial"/>
              </a:rPr>
              <a:t> </a:t>
            </a:r>
            <a:r>
              <a:rPr sz="1400" spc="-25" dirty="0">
                <a:latin typeface="Arial"/>
                <a:cs typeface="Arial"/>
              </a:rPr>
              <a:t>be</a:t>
            </a:r>
            <a:r>
              <a:rPr lang="en-US" sz="1400" spc="-25" dirty="0">
                <a:latin typeface="Arial"/>
                <a:cs typeface="Arial"/>
              </a:rPr>
              <a:t> </a:t>
            </a:r>
            <a:r>
              <a:rPr sz="1400" dirty="0">
                <a:latin typeface="Arial"/>
                <a:cs typeface="Arial"/>
              </a:rPr>
              <a:t>responsible</a:t>
            </a:r>
            <a:r>
              <a:rPr sz="1400" spc="-60" dirty="0">
                <a:latin typeface="Arial"/>
                <a:cs typeface="Arial"/>
              </a:rPr>
              <a:t> </a:t>
            </a:r>
            <a:r>
              <a:rPr sz="1400" dirty="0">
                <a:latin typeface="Arial"/>
                <a:cs typeface="Arial"/>
              </a:rPr>
              <a:t>to</a:t>
            </a:r>
            <a:r>
              <a:rPr sz="1400" spc="-30" dirty="0">
                <a:latin typeface="Arial"/>
                <a:cs typeface="Arial"/>
              </a:rPr>
              <a:t> </a:t>
            </a:r>
            <a:r>
              <a:rPr sz="1400" dirty="0">
                <a:latin typeface="Arial"/>
                <a:cs typeface="Arial"/>
              </a:rPr>
              <a:t>pay</a:t>
            </a:r>
            <a:r>
              <a:rPr sz="1400" spc="-25" dirty="0">
                <a:latin typeface="Arial"/>
                <a:cs typeface="Arial"/>
              </a:rPr>
              <a:t> </a:t>
            </a:r>
            <a:r>
              <a:rPr sz="1400" dirty="0">
                <a:latin typeface="Arial"/>
                <a:cs typeface="Arial"/>
              </a:rPr>
              <a:t>for</a:t>
            </a:r>
            <a:r>
              <a:rPr sz="1400" spc="-40" dirty="0">
                <a:latin typeface="Arial"/>
                <a:cs typeface="Arial"/>
              </a:rPr>
              <a:t> </a:t>
            </a:r>
            <a:r>
              <a:rPr sz="1400" dirty="0">
                <a:latin typeface="Arial"/>
                <a:cs typeface="Arial"/>
              </a:rPr>
              <a:t>expenses</a:t>
            </a:r>
            <a:r>
              <a:rPr sz="1400" spc="-35" dirty="0">
                <a:latin typeface="Arial"/>
                <a:cs typeface="Arial"/>
              </a:rPr>
              <a:t> </a:t>
            </a:r>
            <a:r>
              <a:rPr sz="1400" dirty="0">
                <a:latin typeface="Arial"/>
                <a:cs typeface="Arial"/>
              </a:rPr>
              <a:t>to</a:t>
            </a:r>
            <a:r>
              <a:rPr sz="1400" spc="-20" dirty="0">
                <a:latin typeface="Arial"/>
                <a:cs typeface="Arial"/>
              </a:rPr>
              <a:t> </a:t>
            </a:r>
            <a:r>
              <a:rPr sz="1400" dirty="0">
                <a:latin typeface="Arial"/>
                <a:cs typeface="Arial"/>
              </a:rPr>
              <a:t>remedy</a:t>
            </a:r>
            <a:r>
              <a:rPr sz="1400" spc="-45" dirty="0">
                <a:latin typeface="Arial"/>
                <a:cs typeface="Arial"/>
              </a:rPr>
              <a:t> </a:t>
            </a:r>
            <a:r>
              <a:rPr sz="1400" spc="-10" dirty="0">
                <a:latin typeface="Arial"/>
                <a:cs typeface="Arial"/>
              </a:rPr>
              <a:t>non-</a:t>
            </a:r>
            <a:r>
              <a:rPr sz="1400" dirty="0">
                <a:latin typeface="Arial"/>
                <a:cs typeface="Arial"/>
              </a:rPr>
              <a:t>compliant</a:t>
            </a:r>
            <a:r>
              <a:rPr sz="1400" spc="-45" dirty="0">
                <a:latin typeface="Arial"/>
                <a:cs typeface="Arial"/>
              </a:rPr>
              <a:t> </a:t>
            </a:r>
            <a:r>
              <a:rPr sz="1400" dirty="0">
                <a:latin typeface="Arial"/>
                <a:cs typeface="Arial"/>
              </a:rPr>
              <a:t>WPM.</a:t>
            </a:r>
            <a:r>
              <a:rPr sz="1400" spc="-40" dirty="0">
                <a:latin typeface="Arial"/>
                <a:cs typeface="Arial"/>
              </a:rPr>
              <a:t> </a:t>
            </a:r>
            <a:r>
              <a:rPr sz="1400" b="1" dirty="0">
                <a:latin typeface="Arial"/>
                <a:cs typeface="Arial"/>
              </a:rPr>
              <a:t>UN</a:t>
            </a:r>
            <a:r>
              <a:rPr sz="1400" b="1" spc="-10" dirty="0">
                <a:latin typeface="Arial"/>
                <a:cs typeface="Arial"/>
              </a:rPr>
              <a:t> </a:t>
            </a:r>
            <a:r>
              <a:rPr sz="1400" b="1" dirty="0">
                <a:latin typeface="Arial"/>
                <a:cs typeface="Arial"/>
              </a:rPr>
              <a:t>countries</a:t>
            </a:r>
            <a:r>
              <a:rPr sz="1400" b="1" spc="-55" dirty="0">
                <a:latin typeface="Arial"/>
                <a:cs typeface="Arial"/>
              </a:rPr>
              <a:t> </a:t>
            </a:r>
            <a:r>
              <a:rPr sz="1400" dirty="0">
                <a:latin typeface="Arial"/>
                <a:cs typeface="Arial"/>
              </a:rPr>
              <a:t>strictly</a:t>
            </a:r>
            <a:r>
              <a:rPr sz="1400" spc="-45" dirty="0">
                <a:latin typeface="Arial"/>
                <a:cs typeface="Arial"/>
              </a:rPr>
              <a:t> </a:t>
            </a:r>
            <a:r>
              <a:rPr sz="1400" dirty="0">
                <a:latin typeface="Arial"/>
                <a:cs typeface="Arial"/>
              </a:rPr>
              <a:t>enforce</a:t>
            </a:r>
            <a:r>
              <a:rPr sz="1400" spc="-65" dirty="0">
                <a:latin typeface="Arial"/>
                <a:cs typeface="Arial"/>
              </a:rPr>
              <a:t> </a:t>
            </a:r>
            <a:r>
              <a:rPr sz="1400" spc="-20" dirty="0">
                <a:latin typeface="Arial"/>
                <a:cs typeface="Arial"/>
              </a:rPr>
              <a:t>this </a:t>
            </a:r>
            <a:r>
              <a:rPr sz="1400" spc="-10" dirty="0">
                <a:latin typeface="Arial"/>
                <a:cs typeface="Arial"/>
              </a:rPr>
              <a:t>requirement.</a:t>
            </a:r>
            <a:r>
              <a:rPr lang="en-US" sz="1400" spc="-10" dirty="0">
                <a:latin typeface="Arial"/>
                <a:cs typeface="Arial"/>
              </a:rPr>
              <a:t>  </a:t>
            </a:r>
            <a:endParaRPr sz="1400" dirty="0">
              <a:latin typeface="Arial"/>
              <a:cs typeface="Arial"/>
            </a:endParaRPr>
          </a:p>
        </p:txBody>
      </p:sp>
      <p:pic>
        <p:nvPicPr>
          <p:cNvPr id="7" name="object 6">
            <a:extLst>
              <a:ext uri="{FF2B5EF4-FFF2-40B4-BE49-F238E27FC236}">
                <a16:creationId xmlns:a16="http://schemas.microsoft.com/office/drawing/2014/main" id="{A7F2C3A3-DA51-FA66-69AE-70C7BBFFEB10}"/>
              </a:ext>
            </a:extLst>
          </p:cNvPr>
          <p:cNvPicPr/>
          <p:nvPr/>
        </p:nvPicPr>
        <p:blipFill>
          <a:blip r:embed="rId2" cstate="print"/>
          <a:stretch>
            <a:fillRect/>
          </a:stretch>
        </p:blipFill>
        <p:spPr>
          <a:xfrm>
            <a:off x="7664860" y="3615568"/>
            <a:ext cx="1914143" cy="700013"/>
          </a:xfrm>
          <a:prstGeom prst="rect">
            <a:avLst/>
          </a:prstGeom>
          <a:effectLst>
            <a:glow rad="127000">
              <a:schemeClr val="accent4">
                <a:lumMod val="75000"/>
              </a:schemeClr>
            </a:glow>
          </a:effectLst>
        </p:spPr>
      </p:pic>
      <p:sp>
        <p:nvSpPr>
          <p:cNvPr id="8" name="object 8">
            <a:extLst>
              <a:ext uri="{FF2B5EF4-FFF2-40B4-BE49-F238E27FC236}">
                <a16:creationId xmlns:a16="http://schemas.microsoft.com/office/drawing/2014/main" id="{094E6CD6-3669-AECC-7246-F6708DE96394}"/>
              </a:ext>
            </a:extLst>
          </p:cNvPr>
          <p:cNvSpPr/>
          <p:nvPr/>
        </p:nvSpPr>
        <p:spPr>
          <a:xfrm>
            <a:off x="2095500" y="3907104"/>
            <a:ext cx="5437746" cy="447553"/>
          </a:xfrm>
          <a:custGeom>
            <a:avLst/>
            <a:gdLst/>
            <a:ahLst/>
            <a:cxnLst/>
            <a:rect l="l" t="t" r="r" b="b"/>
            <a:pathLst>
              <a:path w="2577465">
                <a:moveTo>
                  <a:pt x="0" y="0"/>
                </a:moveTo>
                <a:lnTo>
                  <a:pt x="2576880" y="0"/>
                </a:lnTo>
              </a:path>
            </a:pathLst>
          </a:custGeom>
          <a:ln w="53975">
            <a:solidFill>
              <a:srgbClr val="FF0000"/>
            </a:solidFill>
            <a:tailEnd type="stealth"/>
          </a:ln>
        </p:spPr>
        <p:txBody>
          <a:bodyPr wrap="square" lIns="0" tIns="0" rIns="0" bIns="0" rtlCol="0"/>
          <a:lstStyle/>
          <a:p>
            <a:endParaRPr/>
          </a:p>
        </p:txBody>
      </p:sp>
    </p:spTree>
    <p:extLst>
      <p:ext uri="{BB962C8B-B14F-4D97-AF65-F5344CB8AC3E}">
        <p14:creationId xmlns:p14="http://schemas.microsoft.com/office/powerpoint/2010/main" val="4136563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pattFill prst="pct50">
          <a:fgClr>
            <a:schemeClr val="accent4">
              <a:lumMod val="75000"/>
            </a:schemeClr>
          </a:fgClr>
          <a:bgClr>
            <a:schemeClr val="bg1"/>
          </a:bgClr>
        </a:patt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B11A10-A9D2-6D37-57A7-E0B31EF2582A}"/>
              </a:ext>
            </a:extLst>
          </p:cNvPr>
          <p:cNvSpPr>
            <a:spLocks noGrp="1"/>
          </p:cNvSpPr>
          <p:nvPr>
            <p:ph type="body" sz="quarter" idx="10"/>
          </p:nvPr>
        </p:nvSpPr>
        <p:spPr/>
        <p:txBody>
          <a:bodyPr/>
          <a:lstStyle/>
          <a:p>
            <a:r>
              <a:rPr lang="en-US" dirty="0"/>
              <a:t>TKO Seminar</a:t>
            </a:r>
          </a:p>
        </p:txBody>
      </p:sp>
      <p:sp>
        <p:nvSpPr>
          <p:cNvPr id="3" name="Title 2">
            <a:extLst>
              <a:ext uri="{FF2B5EF4-FFF2-40B4-BE49-F238E27FC236}">
                <a16:creationId xmlns:a16="http://schemas.microsoft.com/office/drawing/2014/main" id="{92DAEB94-2623-5050-1303-7EC21B9E0E9D}"/>
              </a:ext>
            </a:extLst>
          </p:cNvPr>
          <p:cNvSpPr>
            <a:spLocks noGrp="1"/>
          </p:cNvSpPr>
          <p:nvPr>
            <p:ph type="title"/>
          </p:nvPr>
        </p:nvSpPr>
        <p:spPr/>
        <p:txBody>
          <a:bodyPr/>
          <a:lstStyle/>
          <a:p>
            <a:r>
              <a:rPr lang="en-US" dirty="0"/>
              <a:t>Packaging Overview</a:t>
            </a:r>
          </a:p>
        </p:txBody>
      </p:sp>
      <p:sp>
        <p:nvSpPr>
          <p:cNvPr id="4" name="Slide Number Placeholder 3">
            <a:extLst>
              <a:ext uri="{FF2B5EF4-FFF2-40B4-BE49-F238E27FC236}">
                <a16:creationId xmlns:a16="http://schemas.microsoft.com/office/drawing/2014/main" id="{182F0A0A-3E73-59ED-CFEC-429781F98251}"/>
              </a:ext>
            </a:extLst>
          </p:cNvPr>
          <p:cNvSpPr>
            <a:spLocks noGrp="1"/>
          </p:cNvSpPr>
          <p:nvPr>
            <p:ph type="sldNum" sz="quarter" idx="4"/>
          </p:nvPr>
        </p:nvSpPr>
        <p:spPr/>
        <p:txBody>
          <a:bodyPr/>
          <a:lstStyle/>
          <a:p>
            <a:r>
              <a:rPr lang="en-US" dirty="0"/>
              <a:t>15 of 25</a:t>
            </a:r>
          </a:p>
        </p:txBody>
      </p:sp>
      <p:pic>
        <p:nvPicPr>
          <p:cNvPr id="6" name="Picture 5">
            <a:extLst>
              <a:ext uri="{FF2B5EF4-FFF2-40B4-BE49-F238E27FC236}">
                <a16:creationId xmlns:a16="http://schemas.microsoft.com/office/drawing/2014/main" id="{B4003A98-623B-C509-508B-07DF4F26A1A4}"/>
              </a:ext>
            </a:extLst>
          </p:cNvPr>
          <p:cNvPicPr>
            <a:picLocks noChangeAspect="1"/>
          </p:cNvPicPr>
          <p:nvPr/>
        </p:nvPicPr>
        <p:blipFill>
          <a:blip r:embed="rId2"/>
          <a:stretch>
            <a:fillRect/>
          </a:stretch>
        </p:blipFill>
        <p:spPr>
          <a:xfrm>
            <a:off x="314652" y="2160824"/>
            <a:ext cx="3040522" cy="2435452"/>
          </a:xfrm>
          <a:prstGeom prst="rect">
            <a:avLst/>
          </a:prstGeom>
        </p:spPr>
      </p:pic>
      <p:pic>
        <p:nvPicPr>
          <p:cNvPr id="8" name="Picture 7">
            <a:extLst>
              <a:ext uri="{FF2B5EF4-FFF2-40B4-BE49-F238E27FC236}">
                <a16:creationId xmlns:a16="http://schemas.microsoft.com/office/drawing/2014/main" id="{3492520D-8213-9F46-404E-407332E91DE8}"/>
              </a:ext>
            </a:extLst>
          </p:cNvPr>
          <p:cNvPicPr>
            <a:picLocks noChangeAspect="1"/>
          </p:cNvPicPr>
          <p:nvPr/>
        </p:nvPicPr>
        <p:blipFill>
          <a:blip r:embed="rId3"/>
          <a:stretch>
            <a:fillRect/>
          </a:stretch>
        </p:blipFill>
        <p:spPr>
          <a:xfrm>
            <a:off x="3343300" y="2163056"/>
            <a:ext cx="3089137" cy="2279472"/>
          </a:xfrm>
          <a:prstGeom prst="rect">
            <a:avLst/>
          </a:prstGeom>
        </p:spPr>
      </p:pic>
      <p:sp>
        <p:nvSpPr>
          <p:cNvPr id="9" name="TextBox 8">
            <a:extLst>
              <a:ext uri="{FF2B5EF4-FFF2-40B4-BE49-F238E27FC236}">
                <a16:creationId xmlns:a16="http://schemas.microsoft.com/office/drawing/2014/main" id="{218D4318-0C8D-9781-0D1E-4468EA5E4D9D}"/>
              </a:ext>
            </a:extLst>
          </p:cNvPr>
          <p:cNvSpPr txBox="1"/>
          <p:nvPr/>
        </p:nvSpPr>
        <p:spPr>
          <a:xfrm>
            <a:off x="250853" y="1607341"/>
            <a:ext cx="9653797" cy="369332"/>
          </a:xfrm>
          <a:prstGeom prst="rect">
            <a:avLst/>
          </a:prstGeom>
          <a:noFill/>
        </p:spPr>
        <p:txBody>
          <a:bodyPr wrap="square" rtlCol="0">
            <a:spAutoFit/>
          </a:bodyPr>
          <a:lstStyle/>
          <a:p>
            <a:pPr algn="ctr"/>
            <a:r>
              <a:rPr lang="en-US" b="1" dirty="0"/>
              <a:t>WPM ISPM 15 HT Stamp Locations and Loaded Pallets IAW MIL-STD-147</a:t>
            </a:r>
          </a:p>
        </p:txBody>
      </p:sp>
      <p:pic>
        <p:nvPicPr>
          <p:cNvPr id="7" name="Picture 6" descr="Diagram, engineering drawing&#10;&#10;Description automatically generated">
            <a:extLst>
              <a:ext uri="{FF2B5EF4-FFF2-40B4-BE49-F238E27FC236}">
                <a16:creationId xmlns:a16="http://schemas.microsoft.com/office/drawing/2014/main" id="{067E8B55-2A67-9EC2-ADCA-685865FEEB19}"/>
              </a:ext>
            </a:extLst>
          </p:cNvPr>
          <p:cNvPicPr>
            <a:picLocks noChangeAspect="1"/>
          </p:cNvPicPr>
          <p:nvPr/>
        </p:nvPicPr>
        <p:blipFill rotWithShape="1">
          <a:blip r:embed="rId4">
            <a:extLst>
              <a:ext uri="{28A0092B-C50C-407E-A947-70E740481C1C}">
                <a14:useLocalDpi xmlns:a14="http://schemas.microsoft.com/office/drawing/2010/main" val="0"/>
              </a:ext>
            </a:extLst>
          </a:blip>
          <a:srcRect b="10333"/>
          <a:stretch/>
        </p:blipFill>
        <p:spPr>
          <a:xfrm>
            <a:off x="6432437" y="2167353"/>
            <a:ext cx="3616111" cy="2451408"/>
          </a:xfrm>
          <a:prstGeom prst="rect">
            <a:avLst/>
          </a:prstGeom>
        </p:spPr>
      </p:pic>
      <p:pic>
        <p:nvPicPr>
          <p:cNvPr id="11" name="Picture 10" descr="Diagram, engineering drawing">
            <a:extLst>
              <a:ext uri="{FF2B5EF4-FFF2-40B4-BE49-F238E27FC236}">
                <a16:creationId xmlns:a16="http://schemas.microsoft.com/office/drawing/2014/main" id="{5EE505BD-4CD8-353C-36A2-F523CF4BB1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2437" y="4622036"/>
            <a:ext cx="3616111" cy="2538305"/>
          </a:xfrm>
          <a:prstGeom prst="rect">
            <a:avLst/>
          </a:prstGeom>
        </p:spPr>
      </p:pic>
      <p:pic>
        <p:nvPicPr>
          <p:cNvPr id="13" name="Picture 12" descr="Diagram, engineering drawing">
            <a:extLst>
              <a:ext uri="{FF2B5EF4-FFF2-40B4-BE49-F238E27FC236}">
                <a16:creationId xmlns:a16="http://schemas.microsoft.com/office/drawing/2014/main" id="{9E2401E7-CC93-ED36-5F19-CBF2B8B8363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4652" y="4604369"/>
            <a:ext cx="3089137" cy="2555972"/>
          </a:xfrm>
          <a:prstGeom prst="rect">
            <a:avLst/>
          </a:prstGeom>
        </p:spPr>
      </p:pic>
      <p:pic>
        <p:nvPicPr>
          <p:cNvPr id="15" name="Picture 14" descr="Diagram, engineering drawing">
            <a:extLst>
              <a:ext uri="{FF2B5EF4-FFF2-40B4-BE49-F238E27FC236}">
                <a16:creationId xmlns:a16="http://schemas.microsoft.com/office/drawing/2014/main" id="{1E15769F-780E-AA61-2129-E4DAD3E50AC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43300" y="4429701"/>
            <a:ext cx="3092609" cy="2730640"/>
          </a:xfrm>
          <a:prstGeom prst="rect">
            <a:avLst/>
          </a:prstGeom>
        </p:spPr>
      </p:pic>
      <p:sp>
        <p:nvSpPr>
          <p:cNvPr id="16" name="Rectangle 15">
            <a:extLst>
              <a:ext uri="{FF2B5EF4-FFF2-40B4-BE49-F238E27FC236}">
                <a16:creationId xmlns:a16="http://schemas.microsoft.com/office/drawing/2014/main" id="{4B43AF96-675B-A20F-FFF5-332264652D54}"/>
              </a:ext>
            </a:extLst>
          </p:cNvPr>
          <p:cNvSpPr/>
          <p:nvPr/>
        </p:nvSpPr>
        <p:spPr>
          <a:xfrm>
            <a:off x="268072" y="2103929"/>
            <a:ext cx="9827056" cy="5056412"/>
          </a:xfrm>
          <a:prstGeom prst="rect">
            <a:avLst/>
          </a:prstGeom>
          <a:noFill/>
          <a:ln>
            <a:solidFill>
              <a:schemeClr val="accent4">
                <a:lumMod val="50000"/>
              </a:schemeClr>
            </a:solidFill>
          </a:ln>
          <a:effectLst>
            <a:glow rad="50800">
              <a:schemeClr val="accent4">
                <a:lumMod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7823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pattFill prst="pct50">
          <a:fgClr>
            <a:schemeClr val="accent4">
              <a:lumMod val="75000"/>
            </a:schemeClr>
          </a:fgClr>
          <a:bgClr>
            <a:schemeClr val="bg1"/>
          </a:bgClr>
        </a:patt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2DFB3E-09FA-BD51-E18F-0F284C46ED49}"/>
              </a:ext>
            </a:extLst>
          </p:cNvPr>
          <p:cNvSpPr>
            <a:spLocks noGrp="1"/>
          </p:cNvSpPr>
          <p:nvPr>
            <p:ph type="body" sz="quarter" idx="10"/>
          </p:nvPr>
        </p:nvSpPr>
        <p:spPr/>
        <p:txBody>
          <a:bodyPr/>
          <a:lstStyle/>
          <a:p>
            <a:r>
              <a:rPr lang="en-US" dirty="0"/>
              <a:t>TKO Seminar</a:t>
            </a:r>
          </a:p>
        </p:txBody>
      </p:sp>
      <p:sp>
        <p:nvSpPr>
          <p:cNvPr id="3" name="Title 2">
            <a:extLst>
              <a:ext uri="{FF2B5EF4-FFF2-40B4-BE49-F238E27FC236}">
                <a16:creationId xmlns:a16="http://schemas.microsoft.com/office/drawing/2014/main" id="{8ED676C8-67B6-3962-B3F8-B75E7D53213A}"/>
              </a:ext>
            </a:extLst>
          </p:cNvPr>
          <p:cNvSpPr>
            <a:spLocks noGrp="1"/>
          </p:cNvSpPr>
          <p:nvPr>
            <p:ph type="title"/>
          </p:nvPr>
        </p:nvSpPr>
        <p:spPr/>
        <p:txBody>
          <a:bodyPr/>
          <a:lstStyle/>
          <a:p>
            <a:r>
              <a:rPr lang="en-US" dirty="0">
                <a:latin typeface="Raleway Black" pitchFamily="2" charset="0"/>
              </a:rPr>
              <a:t>Packaging Overview</a:t>
            </a:r>
          </a:p>
        </p:txBody>
      </p:sp>
      <p:sp>
        <p:nvSpPr>
          <p:cNvPr id="4" name="Slide Number Placeholder 3">
            <a:extLst>
              <a:ext uri="{FF2B5EF4-FFF2-40B4-BE49-F238E27FC236}">
                <a16:creationId xmlns:a16="http://schemas.microsoft.com/office/drawing/2014/main" id="{B88270CE-6828-C26D-8CC5-B834AC11BC15}"/>
              </a:ext>
            </a:extLst>
          </p:cNvPr>
          <p:cNvSpPr>
            <a:spLocks noGrp="1"/>
          </p:cNvSpPr>
          <p:nvPr>
            <p:ph type="sldNum" sz="quarter" idx="4"/>
          </p:nvPr>
        </p:nvSpPr>
        <p:spPr/>
        <p:txBody>
          <a:bodyPr/>
          <a:lstStyle/>
          <a:p>
            <a:r>
              <a:rPr lang="en-US" sz="1000" dirty="0"/>
              <a:t>16</a:t>
            </a:r>
            <a:r>
              <a:rPr lang="en-US" dirty="0"/>
              <a:t> of 25</a:t>
            </a:r>
          </a:p>
        </p:txBody>
      </p:sp>
      <p:grpSp>
        <p:nvGrpSpPr>
          <p:cNvPr id="5" name="object 9">
            <a:extLst>
              <a:ext uri="{FF2B5EF4-FFF2-40B4-BE49-F238E27FC236}">
                <a16:creationId xmlns:a16="http://schemas.microsoft.com/office/drawing/2014/main" id="{D0557A2F-D998-ED15-088F-43BFB4C69FDE}"/>
              </a:ext>
            </a:extLst>
          </p:cNvPr>
          <p:cNvGrpSpPr/>
          <p:nvPr/>
        </p:nvGrpSpPr>
        <p:grpSpPr>
          <a:xfrm>
            <a:off x="639626" y="2321548"/>
            <a:ext cx="4078223" cy="4648199"/>
            <a:chOff x="387096" y="1648967"/>
            <a:chExt cx="4078223" cy="4648199"/>
          </a:xfrm>
          <a:effectLst>
            <a:glow rad="127000">
              <a:schemeClr val="accent4">
                <a:lumMod val="20000"/>
                <a:lumOff val="80000"/>
              </a:schemeClr>
            </a:glow>
          </a:effectLst>
        </p:grpSpPr>
        <p:pic>
          <p:nvPicPr>
            <p:cNvPr id="6" name="object 10">
              <a:extLst>
                <a:ext uri="{FF2B5EF4-FFF2-40B4-BE49-F238E27FC236}">
                  <a16:creationId xmlns:a16="http://schemas.microsoft.com/office/drawing/2014/main" id="{A325889F-B75D-271D-3FCE-24FBC20B61C3}"/>
                </a:ext>
              </a:extLst>
            </p:cNvPr>
            <p:cNvPicPr/>
            <p:nvPr/>
          </p:nvPicPr>
          <p:blipFill>
            <a:blip r:embed="rId2" cstate="print"/>
            <a:stretch>
              <a:fillRect/>
            </a:stretch>
          </p:blipFill>
          <p:spPr>
            <a:xfrm>
              <a:off x="387096" y="2439923"/>
              <a:ext cx="4078223" cy="3857243"/>
            </a:xfrm>
            <a:prstGeom prst="rect">
              <a:avLst/>
            </a:prstGeom>
          </p:spPr>
        </p:pic>
        <p:pic>
          <p:nvPicPr>
            <p:cNvPr id="7" name="object 11">
              <a:extLst>
                <a:ext uri="{FF2B5EF4-FFF2-40B4-BE49-F238E27FC236}">
                  <a16:creationId xmlns:a16="http://schemas.microsoft.com/office/drawing/2014/main" id="{0D98C8F6-D694-DE4D-3D27-25F5CCF3B7CC}"/>
                </a:ext>
              </a:extLst>
            </p:cNvPr>
            <p:cNvPicPr/>
            <p:nvPr/>
          </p:nvPicPr>
          <p:blipFill>
            <a:blip r:embed="rId3" cstate="print"/>
            <a:stretch>
              <a:fillRect/>
            </a:stretch>
          </p:blipFill>
          <p:spPr>
            <a:xfrm>
              <a:off x="387096" y="1648967"/>
              <a:ext cx="4078223" cy="858011"/>
            </a:xfrm>
            <a:prstGeom prst="rect">
              <a:avLst/>
            </a:prstGeom>
          </p:spPr>
        </p:pic>
        <p:pic>
          <p:nvPicPr>
            <p:cNvPr id="8" name="object 12">
              <a:extLst>
                <a:ext uri="{FF2B5EF4-FFF2-40B4-BE49-F238E27FC236}">
                  <a16:creationId xmlns:a16="http://schemas.microsoft.com/office/drawing/2014/main" id="{0911831B-3C5C-0C81-BE5D-37B595A0B62B}"/>
                </a:ext>
              </a:extLst>
            </p:cNvPr>
            <p:cNvPicPr/>
            <p:nvPr/>
          </p:nvPicPr>
          <p:blipFill>
            <a:blip r:embed="rId4" cstate="print"/>
            <a:stretch>
              <a:fillRect/>
            </a:stretch>
          </p:blipFill>
          <p:spPr>
            <a:xfrm>
              <a:off x="451103" y="1694687"/>
              <a:ext cx="3950208" cy="728472"/>
            </a:xfrm>
            <a:prstGeom prst="rect">
              <a:avLst/>
            </a:prstGeom>
          </p:spPr>
        </p:pic>
        <p:sp>
          <p:nvSpPr>
            <p:cNvPr id="9" name="object 13">
              <a:extLst>
                <a:ext uri="{FF2B5EF4-FFF2-40B4-BE49-F238E27FC236}">
                  <a16:creationId xmlns:a16="http://schemas.microsoft.com/office/drawing/2014/main" id="{55D0F7D3-9581-9B8E-77A4-18D1B6D9CAF1}"/>
                </a:ext>
              </a:extLst>
            </p:cNvPr>
            <p:cNvSpPr/>
            <p:nvPr/>
          </p:nvSpPr>
          <p:spPr>
            <a:xfrm>
              <a:off x="451103" y="1694687"/>
              <a:ext cx="3950335" cy="728980"/>
            </a:xfrm>
            <a:custGeom>
              <a:avLst/>
              <a:gdLst/>
              <a:ahLst/>
              <a:cxnLst/>
              <a:rect l="l" t="t" r="r" b="b"/>
              <a:pathLst>
                <a:path w="3950335" h="728980">
                  <a:moveTo>
                    <a:pt x="0" y="0"/>
                  </a:moveTo>
                  <a:lnTo>
                    <a:pt x="3950208" y="0"/>
                  </a:lnTo>
                  <a:lnTo>
                    <a:pt x="3950208" y="728472"/>
                  </a:lnTo>
                  <a:lnTo>
                    <a:pt x="0" y="728472"/>
                  </a:lnTo>
                  <a:lnTo>
                    <a:pt x="0" y="0"/>
                  </a:lnTo>
                  <a:close/>
                </a:path>
              </a:pathLst>
            </a:custGeom>
            <a:ln w="9524">
              <a:solidFill>
                <a:srgbClr val="D0CECE"/>
              </a:solidFill>
            </a:ln>
          </p:spPr>
          <p:txBody>
            <a:bodyPr wrap="square" lIns="0" tIns="0" rIns="0" bIns="0" rtlCol="0"/>
            <a:lstStyle/>
            <a:p>
              <a:endParaRPr/>
            </a:p>
          </p:txBody>
        </p:sp>
        <p:pic>
          <p:nvPicPr>
            <p:cNvPr id="10" name="object 14">
              <a:extLst>
                <a:ext uri="{FF2B5EF4-FFF2-40B4-BE49-F238E27FC236}">
                  <a16:creationId xmlns:a16="http://schemas.microsoft.com/office/drawing/2014/main" id="{A3F532E2-B602-8130-8B5F-2AE91DEA1BD1}"/>
                </a:ext>
              </a:extLst>
            </p:cNvPr>
            <p:cNvPicPr/>
            <p:nvPr/>
          </p:nvPicPr>
          <p:blipFill>
            <a:blip r:embed="rId5" cstate="print"/>
            <a:stretch>
              <a:fillRect/>
            </a:stretch>
          </p:blipFill>
          <p:spPr>
            <a:xfrm>
              <a:off x="661415" y="2010155"/>
              <a:ext cx="3552444" cy="176783"/>
            </a:xfrm>
            <a:prstGeom prst="rect">
              <a:avLst/>
            </a:prstGeom>
          </p:spPr>
        </p:pic>
      </p:grpSp>
      <p:grpSp>
        <p:nvGrpSpPr>
          <p:cNvPr id="11" name="object 15">
            <a:extLst>
              <a:ext uri="{FF2B5EF4-FFF2-40B4-BE49-F238E27FC236}">
                <a16:creationId xmlns:a16="http://schemas.microsoft.com/office/drawing/2014/main" id="{8E405A2F-3716-8E29-6D88-3D30B790F582}"/>
              </a:ext>
            </a:extLst>
          </p:cNvPr>
          <p:cNvGrpSpPr/>
          <p:nvPr/>
        </p:nvGrpSpPr>
        <p:grpSpPr>
          <a:xfrm>
            <a:off x="5307440" y="2367268"/>
            <a:ext cx="4107941" cy="4602479"/>
            <a:chOff x="4750308" y="1633728"/>
            <a:chExt cx="4107941" cy="5007088"/>
          </a:xfrm>
          <a:effectLst>
            <a:glow rad="88900">
              <a:schemeClr val="accent4">
                <a:lumMod val="40000"/>
                <a:lumOff val="60000"/>
              </a:schemeClr>
            </a:glow>
          </a:effectLst>
        </p:grpSpPr>
        <p:pic>
          <p:nvPicPr>
            <p:cNvPr id="12" name="object 16">
              <a:extLst>
                <a:ext uri="{FF2B5EF4-FFF2-40B4-BE49-F238E27FC236}">
                  <a16:creationId xmlns:a16="http://schemas.microsoft.com/office/drawing/2014/main" id="{D7368B9F-8509-CE71-946C-1C16112B9A6A}"/>
                </a:ext>
              </a:extLst>
            </p:cNvPr>
            <p:cNvPicPr/>
            <p:nvPr/>
          </p:nvPicPr>
          <p:blipFill>
            <a:blip r:embed="rId6" cstate="print"/>
            <a:stretch>
              <a:fillRect/>
            </a:stretch>
          </p:blipFill>
          <p:spPr>
            <a:xfrm>
              <a:off x="4780026" y="2783573"/>
              <a:ext cx="4078223" cy="3857243"/>
            </a:xfrm>
            <a:prstGeom prst="rect">
              <a:avLst/>
            </a:prstGeom>
          </p:spPr>
        </p:pic>
        <p:sp>
          <p:nvSpPr>
            <p:cNvPr id="13" name="object 17">
              <a:extLst>
                <a:ext uri="{FF2B5EF4-FFF2-40B4-BE49-F238E27FC236}">
                  <a16:creationId xmlns:a16="http://schemas.microsoft.com/office/drawing/2014/main" id="{3F4221F5-644A-5663-BF94-DDB5C04A93DC}"/>
                </a:ext>
              </a:extLst>
            </p:cNvPr>
            <p:cNvSpPr/>
            <p:nvPr/>
          </p:nvSpPr>
          <p:spPr>
            <a:xfrm>
              <a:off x="4843971" y="2259689"/>
              <a:ext cx="3950335" cy="4308388"/>
            </a:xfrm>
            <a:custGeom>
              <a:avLst/>
              <a:gdLst/>
              <a:ahLst/>
              <a:cxnLst/>
              <a:rect l="l" t="t" r="r" b="b"/>
              <a:pathLst>
                <a:path w="3950334" h="3728085">
                  <a:moveTo>
                    <a:pt x="3950208" y="0"/>
                  </a:moveTo>
                  <a:lnTo>
                    <a:pt x="0" y="0"/>
                  </a:lnTo>
                  <a:lnTo>
                    <a:pt x="0" y="3727704"/>
                  </a:lnTo>
                  <a:lnTo>
                    <a:pt x="3950208" y="3727704"/>
                  </a:lnTo>
                  <a:lnTo>
                    <a:pt x="3950208" y="0"/>
                  </a:lnTo>
                  <a:close/>
                </a:path>
              </a:pathLst>
            </a:custGeom>
            <a:solidFill>
              <a:srgbClr val="BCD6ED"/>
            </a:solidFill>
          </p:spPr>
          <p:txBody>
            <a:bodyPr wrap="square" lIns="0" tIns="0" rIns="0" bIns="0" rtlCol="0"/>
            <a:lstStyle/>
            <a:p>
              <a:endParaRPr dirty="0"/>
            </a:p>
          </p:txBody>
        </p:sp>
        <p:pic>
          <p:nvPicPr>
            <p:cNvPr id="14" name="object 18">
              <a:extLst>
                <a:ext uri="{FF2B5EF4-FFF2-40B4-BE49-F238E27FC236}">
                  <a16:creationId xmlns:a16="http://schemas.microsoft.com/office/drawing/2014/main" id="{57E3D54E-26C5-B4C1-5ECA-CBAE391B5C4E}"/>
                </a:ext>
              </a:extLst>
            </p:cNvPr>
            <p:cNvPicPr/>
            <p:nvPr/>
          </p:nvPicPr>
          <p:blipFill>
            <a:blip r:embed="rId7" cstate="print"/>
            <a:stretch>
              <a:fillRect/>
            </a:stretch>
          </p:blipFill>
          <p:spPr>
            <a:xfrm>
              <a:off x="4750308" y="1633728"/>
              <a:ext cx="4078223" cy="859535"/>
            </a:xfrm>
            <a:prstGeom prst="rect">
              <a:avLst/>
            </a:prstGeom>
            <a:effectLst>
              <a:glow rad="76200">
                <a:schemeClr val="accent4">
                  <a:lumMod val="40000"/>
                  <a:lumOff val="60000"/>
                </a:schemeClr>
              </a:glow>
            </a:effectLst>
          </p:spPr>
        </p:pic>
        <p:pic>
          <p:nvPicPr>
            <p:cNvPr id="15" name="object 19">
              <a:extLst>
                <a:ext uri="{FF2B5EF4-FFF2-40B4-BE49-F238E27FC236}">
                  <a16:creationId xmlns:a16="http://schemas.microsoft.com/office/drawing/2014/main" id="{363E3EAC-1DD3-0181-FF64-FB413F5E05E4}"/>
                </a:ext>
              </a:extLst>
            </p:cNvPr>
            <p:cNvPicPr/>
            <p:nvPr/>
          </p:nvPicPr>
          <p:blipFill>
            <a:blip r:embed="rId8" cstate="print"/>
            <a:stretch>
              <a:fillRect/>
            </a:stretch>
          </p:blipFill>
          <p:spPr>
            <a:xfrm>
              <a:off x="4837135" y="1662781"/>
              <a:ext cx="3950208" cy="729996"/>
            </a:xfrm>
            <a:prstGeom prst="rect">
              <a:avLst/>
            </a:prstGeom>
          </p:spPr>
        </p:pic>
        <p:sp>
          <p:nvSpPr>
            <p:cNvPr id="16" name="object 20">
              <a:extLst>
                <a:ext uri="{FF2B5EF4-FFF2-40B4-BE49-F238E27FC236}">
                  <a16:creationId xmlns:a16="http://schemas.microsoft.com/office/drawing/2014/main" id="{6B3383E6-63F0-6BD2-3488-66645857CDC1}"/>
                </a:ext>
              </a:extLst>
            </p:cNvPr>
            <p:cNvSpPr/>
            <p:nvPr/>
          </p:nvSpPr>
          <p:spPr>
            <a:xfrm>
              <a:off x="4814316" y="1679448"/>
              <a:ext cx="3950335" cy="730250"/>
            </a:xfrm>
            <a:custGeom>
              <a:avLst/>
              <a:gdLst/>
              <a:ahLst/>
              <a:cxnLst/>
              <a:rect l="l" t="t" r="r" b="b"/>
              <a:pathLst>
                <a:path w="3950334" h="730250">
                  <a:moveTo>
                    <a:pt x="0" y="0"/>
                  </a:moveTo>
                  <a:lnTo>
                    <a:pt x="3950208" y="0"/>
                  </a:lnTo>
                  <a:lnTo>
                    <a:pt x="3950208" y="729996"/>
                  </a:lnTo>
                  <a:lnTo>
                    <a:pt x="0" y="729996"/>
                  </a:lnTo>
                  <a:lnTo>
                    <a:pt x="0" y="0"/>
                  </a:lnTo>
                  <a:close/>
                </a:path>
              </a:pathLst>
            </a:custGeom>
            <a:ln w="9525">
              <a:solidFill>
                <a:srgbClr val="D0CECE"/>
              </a:solidFill>
            </a:ln>
          </p:spPr>
          <p:txBody>
            <a:bodyPr wrap="square" lIns="0" tIns="0" rIns="0" bIns="0" rtlCol="0"/>
            <a:lstStyle/>
            <a:p>
              <a:endParaRPr/>
            </a:p>
          </p:txBody>
        </p:sp>
        <p:pic>
          <p:nvPicPr>
            <p:cNvPr id="17" name="object 21">
              <a:extLst>
                <a:ext uri="{FF2B5EF4-FFF2-40B4-BE49-F238E27FC236}">
                  <a16:creationId xmlns:a16="http://schemas.microsoft.com/office/drawing/2014/main" id="{A7E392A4-4593-4D53-1264-B3271127E9D2}"/>
                </a:ext>
              </a:extLst>
            </p:cNvPr>
            <p:cNvPicPr/>
            <p:nvPr/>
          </p:nvPicPr>
          <p:blipFill>
            <a:blip r:embed="rId9" cstate="print"/>
            <a:stretch>
              <a:fillRect/>
            </a:stretch>
          </p:blipFill>
          <p:spPr>
            <a:xfrm>
              <a:off x="4943984" y="1884404"/>
              <a:ext cx="3820667" cy="219455"/>
            </a:xfrm>
            <a:prstGeom prst="rect">
              <a:avLst/>
            </a:prstGeom>
          </p:spPr>
        </p:pic>
      </p:grpSp>
      <p:pic>
        <p:nvPicPr>
          <p:cNvPr id="18" name="object 24">
            <a:extLst>
              <a:ext uri="{FF2B5EF4-FFF2-40B4-BE49-F238E27FC236}">
                <a16:creationId xmlns:a16="http://schemas.microsoft.com/office/drawing/2014/main" id="{DCDC4C5C-1B9A-94A2-397C-0C1A9AD131C1}"/>
              </a:ext>
            </a:extLst>
          </p:cNvPr>
          <p:cNvPicPr/>
          <p:nvPr/>
        </p:nvPicPr>
        <p:blipFill>
          <a:blip r:embed="rId10" cstate="print"/>
          <a:stretch>
            <a:fillRect/>
          </a:stretch>
        </p:blipFill>
        <p:spPr>
          <a:xfrm>
            <a:off x="6217510" y="5858221"/>
            <a:ext cx="2322575" cy="971188"/>
          </a:xfrm>
          <a:prstGeom prst="rect">
            <a:avLst/>
          </a:prstGeom>
          <a:effectLst>
            <a:glow rad="127000">
              <a:schemeClr val="accent1">
                <a:lumMod val="60000"/>
                <a:lumOff val="40000"/>
              </a:schemeClr>
            </a:glow>
          </a:effectLst>
        </p:spPr>
      </p:pic>
      <p:sp>
        <p:nvSpPr>
          <p:cNvPr id="22" name="object 22"/>
          <p:cNvSpPr txBox="1"/>
          <p:nvPr/>
        </p:nvSpPr>
        <p:spPr>
          <a:xfrm>
            <a:off x="684731" y="3149961"/>
            <a:ext cx="3950335" cy="3728085"/>
          </a:xfrm>
          <a:prstGeom prst="rect">
            <a:avLst/>
          </a:prstGeom>
          <a:solidFill>
            <a:srgbClr val="BCD6ED"/>
          </a:solidFill>
          <a:ln w="9525">
            <a:solidFill>
              <a:srgbClr val="DBDBDB"/>
            </a:solidFill>
          </a:ln>
          <a:effectLst>
            <a:glow rad="127000">
              <a:schemeClr val="accent2">
                <a:lumMod val="20000"/>
                <a:lumOff val="80000"/>
              </a:schemeClr>
            </a:glow>
          </a:effectLst>
        </p:spPr>
        <p:txBody>
          <a:bodyPr vert="horz" wrap="square" lIns="0" tIns="39369" rIns="0" bIns="0" rtlCol="0">
            <a:spAutoFit/>
          </a:bodyPr>
          <a:lstStyle/>
          <a:p>
            <a:pPr marL="509905" indent="-286385">
              <a:lnSpc>
                <a:spcPct val="100000"/>
              </a:lnSpc>
              <a:spcBef>
                <a:spcPts val="309"/>
              </a:spcBef>
              <a:buFont typeface="Arial"/>
              <a:buChar char="•"/>
              <a:tabLst>
                <a:tab pos="509905" algn="l"/>
              </a:tabLst>
            </a:pPr>
            <a:r>
              <a:rPr sz="1400" b="1" spc="-10" dirty="0">
                <a:latin typeface="Arial"/>
                <a:cs typeface="Arial"/>
              </a:rPr>
              <a:t>Cushioning:</a:t>
            </a:r>
            <a:r>
              <a:rPr sz="1400" b="1" spc="-55" dirty="0">
                <a:latin typeface="Arial"/>
                <a:cs typeface="Arial"/>
              </a:rPr>
              <a:t> </a:t>
            </a:r>
            <a:r>
              <a:rPr sz="1400" b="1" dirty="0">
                <a:latin typeface="Arial"/>
                <a:cs typeface="Arial"/>
              </a:rPr>
              <a:t>Four</a:t>
            </a:r>
            <a:r>
              <a:rPr sz="1400" b="1" spc="-5" dirty="0">
                <a:latin typeface="Arial"/>
                <a:cs typeface="Arial"/>
              </a:rPr>
              <a:t> </a:t>
            </a:r>
            <a:r>
              <a:rPr sz="1400" b="1" dirty="0">
                <a:latin typeface="Arial"/>
                <a:cs typeface="Arial"/>
              </a:rPr>
              <a:t>Choices</a:t>
            </a:r>
            <a:r>
              <a:rPr sz="1400" b="1" spc="-40" dirty="0">
                <a:latin typeface="Arial"/>
                <a:cs typeface="Arial"/>
              </a:rPr>
              <a:t> </a:t>
            </a:r>
            <a:r>
              <a:rPr sz="1400" spc="-50" dirty="0">
                <a:latin typeface="Arial"/>
                <a:cs typeface="Arial"/>
              </a:rPr>
              <a:t>–</a:t>
            </a:r>
            <a:endParaRPr sz="1400" dirty="0">
              <a:latin typeface="Arial"/>
              <a:cs typeface="Arial"/>
            </a:endParaRPr>
          </a:p>
          <a:p>
            <a:pPr marL="967105" lvl="1" indent="-286385">
              <a:lnSpc>
                <a:spcPct val="100000"/>
              </a:lnSpc>
              <a:buChar char="•"/>
              <a:tabLst>
                <a:tab pos="967105" algn="l"/>
              </a:tabLst>
            </a:pPr>
            <a:r>
              <a:rPr sz="1400" spc="-10" dirty="0">
                <a:latin typeface="Arial"/>
                <a:cs typeface="Arial"/>
              </a:rPr>
              <a:t>A-A-</a:t>
            </a:r>
            <a:r>
              <a:rPr sz="1400" dirty="0">
                <a:latin typeface="Arial"/>
                <a:cs typeface="Arial"/>
              </a:rPr>
              <a:t>3129,</a:t>
            </a:r>
            <a:r>
              <a:rPr sz="1400" spc="-75" dirty="0">
                <a:latin typeface="Arial"/>
                <a:cs typeface="Arial"/>
              </a:rPr>
              <a:t> </a:t>
            </a:r>
            <a:r>
              <a:rPr sz="1400" spc="-10" dirty="0">
                <a:latin typeface="Arial"/>
                <a:cs typeface="Arial"/>
              </a:rPr>
              <a:t>Type</a:t>
            </a:r>
            <a:r>
              <a:rPr sz="1400" spc="-25" dirty="0">
                <a:latin typeface="Arial"/>
                <a:cs typeface="Arial"/>
              </a:rPr>
              <a:t> </a:t>
            </a:r>
            <a:r>
              <a:rPr sz="1400" dirty="0">
                <a:latin typeface="Arial"/>
                <a:cs typeface="Arial"/>
              </a:rPr>
              <a:t>I,</a:t>
            </a:r>
            <a:r>
              <a:rPr sz="1400" spc="-30" dirty="0">
                <a:latin typeface="Arial"/>
                <a:cs typeface="Arial"/>
              </a:rPr>
              <a:t> </a:t>
            </a:r>
            <a:r>
              <a:rPr sz="1400" dirty="0">
                <a:latin typeface="Arial"/>
                <a:cs typeface="Arial"/>
              </a:rPr>
              <a:t>Grade</a:t>
            </a:r>
            <a:r>
              <a:rPr sz="1400" spc="-40" dirty="0">
                <a:latin typeface="Arial"/>
                <a:cs typeface="Arial"/>
              </a:rPr>
              <a:t> </a:t>
            </a:r>
            <a:r>
              <a:rPr sz="1400" dirty="0">
                <a:latin typeface="Arial"/>
                <a:cs typeface="Arial"/>
              </a:rPr>
              <a:t>B;</a:t>
            </a:r>
            <a:r>
              <a:rPr sz="1400" spc="-15" dirty="0">
                <a:latin typeface="Arial"/>
                <a:cs typeface="Arial"/>
              </a:rPr>
              <a:t> </a:t>
            </a:r>
            <a:r>
              <a:rPr sz="1400" spc="-25" dirty="0">
                <a:latin typeface="Arial"/>
                <a:cs typeface="Arial"/>
              </a:rPr>
              <a:t>or</a:t>
            </a:r>
            <a:endParaRPr sz="1400" dirty="0">
              <a:latin typeface="Arial"/>
              <a:cs typeface="Arial"/>
            </a:endParaRPr>
          </a:p>
          <a:p>
            <a:pPr marL="967105" lvl="1" indent="-286385">
              <a:lnSpc>
                <a:spcPct val="100000"/>
              </a:lnSpc>
              <a:buChar char="•"/>
              <a:tabLst>
                <a:tab pos="967105" algn="l"/>
              </a:tabLst>
            </a:pPr>
            <a:r>
              <a:rPr sz="1400" spc="-10" dirty="0">
                <a:latin typeface="Arial"/>
                <a:cs typeface="Arial"/>
              </a:rPr>
              <a:t>PPP-C-</a:t>
            </a:r>
            <a:r>
              <a:rPr sz="1400" dirty="0">
                <a:latin typeface="Arial"/>
                <a:cs typeface="Arial"/>
              </a:rPr>
              <a:t>795,</a:t>
            </a:r>
            <a:r>
              <a:rPr sz="1400" spc="-30" dirty="0">
                <a:latin typeface="Arial"/>
                <a:cs typeface="Arial"/>
              </a:rPr>
              <a:t> </a:t>
            </a:r>
            <a:r>
              <a:rPr sz="1400" dirty="0">
                <a:latin typeface="Arial"/>
                <a:cs typeface="Arial"/>
              </a:rPr>
              <a:t>Class</a:t>
            </a:r>
            <a:r>
              <a:rPr sz="1400" spc="-15" dirty="0">
                <a:latin typeface="Arial"/>
                <a:cs typeface="Arial"/>
              </a:rPr>
              <a:t> </a:t>
            </a:r>
            <a:r>
              <a:rPr sz="1400" dirty="0">
                <a:latin typeface="Arial"/>
                <a:cs typeface="Arial"/>
              </a:rPr>
              <a:t>2;</a:t>
            </a:r>
            <a:r>
              <a:rPr sz="1400" spc="-15" dirty="0">
                <a:latin typeface="Arial"/>
                <a:cs typeface="Arial"/>
              </a:rPr>
              <a:t> </a:t>
            </a:r>
            <a:r>
              <a:rPr sz="1400" spc="-25" dirty="0">
                <a:latin typeface="Arial"/>
                <a:cs typeface="Arial"/>
              </a:rPr>
              <a:t>or</a:t>
            </a:r>
            <a:endParaRPr sz="1400" dirty="0">
              <a:latin typeface="Arial"/>
              <a:cs typeface="Arial"/>
            </a:endParaRPr>
          </a:p>
          <a:p>
            <a:pPr marL="967105" lvl="1" indent="-286385">
              <a:lnSpc>
                <a:spcPct val="100000"/>
              </a:lnSpc>
              <a:buChar char="•"/>
              <a:tabLst>
                <a:tab pos="967105" algn="l"/>
              </a:tabLst>
            </a:pPr>
            <a:r>
              <a:rPr sz="1400" spc="-10" dirty="0">
                <a:latin typeface="Arial"/>
                <a:cs typeface="Arial"/>
              </a:rPr>
              <a:t>A-A-</a:t>
            </a:r>
            <a:r>
              <a:rPr sz="1400" dirty="0">
                <a:latin typeface="Arial"/>
                <a:cs typeface="Arial"/>
              </a:rPr>
              <a:t>59135,</a:t>
            </a:r>
            <a:r>
              <a:rPr sz="1400" spc="-50" dirty="0">
                <a:latin typeface="Arial"/>
                <a:cs typeface="Arial"/>
              </a:rPr>
              <a:t> </a:t>
            </a:r>
            <a:r>
              <a:rPr sz="1400" dirty="0">
                <a:latin typeface="Arial"/>
                <a:cs typeface="Arial"/>
              </a:rPr>
              <a:t>Class</a:t>
            </a:r>
            <a:r>
              <a:rPr sz="1400" spc="-20" dirty="0">
                <a:latin typeface="Arial"/>
                <a:cs typeface="Arial"/>
              </a:rPr>
              <a:t> </a:t>
            </a:r>
            <a:r>
              <a:rPr sz="1400" dirty="0">
                <a:latin typeface="Arial"/>
                <a:cs typeface="Arial"/>
              </a:rPr>
              <a:t>1,</a:t>
            </a:r>
            <a:r>
              <a:rPr sz="1400" spc="-20" dirty="0">
                <a:latin typeface="Arial"/>
                <a:cs typeface="Arial"/>
              </a:rPr>
              <a:t> </a:t>
            </a:r>
            <a:r>
              <a:rPr sz="1400" dirty="0">
                <a:latin typeface="Arial"/>
                <a:cs typeface="Arial"/>
              </a:rPr>
              <a:t>Grade</a:t>
            </a:r>
            <a:r>
              <a:rPr sz="1400" spc="-40" dirty="0">
                <a:latin typeface="Arial"/>
                <a:cs typeface="Arial"/>
              </a:rPr>
              <a:t> </a:t>
            </a:r>
            <a:r>
              <a:rPr sz="1400" dirty="0">
                <a:latin typeface="Arial"/>
                <a:cs typeface="Arial"/>
              </a:rPr>
              <a:t>B;</a:t>
            </a:r>
            <a:r>
              <a:rPr sz="1400" spc="-5" dirty="0">
                <a:latin typeface="Arial"/>
                <a:cs typeface="Arial"/>
              </a:rPr>
              <a:t> </a:t>
            </a:r>
            <a:r>
              <a:rPr sz="1400" spc="-25" dirty="0">
                <a:latin typeface="Arial"/>
                <a:cs typeface="Arial"/>
              </a:rPr>
              <a:t>or</a:t>
            </a:r>
            <a:endParaRPr sz="1400" dirty="0">
              <a:latin typeface="Arial"/>
              <a:cs typeface="Arial"/>
            </a:endParaRPr>
          </a:p>
          <a:p>
            <a:pPr marL="967105" lvl="1" indent="-286385">
              <a:lnSpc>
                <a:spcPct val="100000"/>
              </a:lnSpc>
              <a:buChar char="•"/>
              <a:tabLst>
                <a:tab pos="967105" algn="l"/>
              </a:tabLst>
            </a:pPr>
            <a:r>
              <a:rPr sz="1400" spc="-10" dirty="0">
                <a:latin typeface="Arial"/>
                <a:cs typeface="Arial"/>
              </a:rPr>
              <a:t>PPP-C-</a:t>
            </a:r>
            <a:r>
              <a:rPr sz="1400" dirty="0">
                <a:latin typeface="Arial"/>
                <a:cs typeface="Arial"/>
              </a:rPr>
              <a:t>1797,</a:t>
            </a:r>
            <a:r>
              <a:rPr sz="1400" spc="-80" dirty="0">
                <a:latin typeface="Arial"/>
                <a:cs typeface="Arial"/>
              </a:rPr>
              <a:t> </a:t>
            </a:r>
            <a:r>
              <a:rPr sz="1400" spc="-10" dirty="0">
                <a:latin typeface="Arial"/>
                <a:cs typeface="Arial"/>
              </a:rPr>
              <a:t>Type</a:t>
            </a:r>
            <a:r>
              <a:rPr sz="1400" spc="-35" dirty="0">
                <a:latin typeface="Arial"/>
                <a:cs typeface="Arial"/>
              </a:rPr>
              <a:t> </a:t>
            </a:r>
            <a:r>
              <a:rPr sz="1400" spc="-25" dirty="0">
                <a:latin typeface="Arial"/>
                <a:cs typeface="Arial"/>
              </a:rPr>
              <a:t>II</a:t>
            </a:r>
            <a:endParaRPr sz="1400" dirty="0">
              <a:latin typeface="Arial"/>
              <a:cs typeface="Arial"/>
            </a:endParaRPr>
          </a:p>
          <a:p>
            <a:pPr lvl="1">
              <a:lnSpc>
                <a:spcPct val="100000"/>
              </a:lnSpc>
              <a:spcBef>
                <a:spcPts val="70"/>
              </a:spcBef>
              <a:buFont typeface="Arial"/>
              <a:buChar char="•"/>
            </a:pPr>
            <a:endParaRPr sz="1400" dirty="0">
              <a:latin typeface="Arial"/>
              <a:cs typeface="Arial"/>
            </a:endParaRPr>
          </a:p>
          <a:p>
            <a:pPr marL="509905" indent="-286385">
              <a:lnSpc>
                <a:spcPct val="100000"/>
              </a:lnSpc>
              <a:buFont typeface="Arial"/>
              <a:buChar char="•"/>
              <a:tabLst>
                <a:tab pos="509905" algn="l"/>
              </a:tabLst>
            </a:pPr>
            <a:r>
              <a:rPr sz="1400" b="1" dirty="0">
                <a:latin typeface="Arial"/>
                <a:cs typeface="Arial"/>
              </a:rPr>
              <a:t>Wrap</a:t>
            </a:r>
            <a:r>
              <a:rPr sz="1400" dirty="0">
                <a:latin typeface="Arial"/>
                <a:cs typeface="Arial"/>
              </a:rPr>
              <a:t>:</a:t>
            </a:r>
            <a:r>
              <a:rPr sz="1400" spc="-30" dirty="0">
                <a:latin typeface="Arial"/>
                <a:cs typeface="Arial"/>
              </a:rPr>
              <a:t> </a:t>
            </a:r>
            <a:r>
              <a:rPr sz="1400" dirty="0">
                <a:latin typeface="Arial"/>
                <a:cs typeface="Arial"/>
              </a:rPr>
              <a:t>use</a:t>
            </a:r>
            <a:r>
              <a:rPr sz="1400" spc="-30" dirty="0">
                <a:latin typeface="Arial"/>
                <a:cs typeface="Arial"/>
              </a:rPr>
              <a:t> </a:t>
            </a:r>
            <a:r>
              <a:rPr sz="1400" spc="-10" dirty="0">
                <a:latin typeface="Arial"/>
                <a:cs typeface="Arial"/>
              </a:rPr>
              <a:t>MIL-PRF-81705,</a:t>
            </a:r>
            <a:r>
              <a:rPr sz="1400" spc="-85" dirty="0">
                <a:latin typeface="Arial"/>
                <a:cs typeface="Arial"/>
              </a:rPr>
              <a:t> </a:t>
            </a:r>
            <a:r>
              <a:rPr sz="1400" spc="-10" dirty="0">
                <a:latin typeface="Arial"/>
                <a:cs typeface="Arial"/>
              </a:rPr>
              <a:t>Type</a:t>
            </a:r>
            <a:r>
              <a:rPr sz="1400" spc="-5" dirty="0">
                <a:latin typeface="Arial"/>
                <a:cs typeface="Arial"/>
              </a:rPr>
              <a:t> </a:t>
            </a:r>
            <a:r>
              <a:rPr sz="1400" spc="-25" dirty="0">
                <a:latin typeface="Arial"/>
                <a:cs typeface="Arial"/>
              </a:rPr>
              <a:t>III</a:t>
            </a:r>
            <a:endParaRPr sz="1400" dirty="0">
              <a:latin typeface="Arial"/>
              <a:cs typeface="Arial"/>
            </a:endParaRPr>
          </a:p>
          <a:p>
            <a:pPr marL="680720">
              <a:lnSpc>
                <a:spcPct val="100000"/>
              </a:lnSpc>
              <a:spcBef>
                <a:spcPts val="5"/>
              </a:spcBef>
            </a:pPr>
            <a:r>
              <a:rPr sz="1200" b="1" dirty="0">
                <a:latin typeface="Arial"/>
                <a:cs typeface="Arial"/>
              </a:rPr>
              <a:t>NOTE</a:t>
            </a:r>
            <a:r>
              <a:rPr sz="1200" dirty="0">
                <a:latin typeface="Arial"/>
                <a:cs typeface="Arial"/>
              </a:rPr>
              <a:t>:</a:t>
            </a:r>
            <a:r>
              <a:rPr sz="1200" spc="-25" dirty="0">
                <a:latin typeface="Arial"/>
                <a:cs typeface="Arial"/>
              </a:rPr>
              <a:t> </a:t>
            </a:r>
            <a:r>
              <a:rPr sz="1200" spc="-10" dirty="0">
                <a:latin typeface="Arial"/>
                <a:cs typeface="Arial"/>
              </a:rPr>
              <a:t>Type</a:t>
            </a:r>
            <a:r>
              <a:rPr sz="1200" spc="-35" dirty="0">
                <a:latin typeface="Arial"/>
                <a:cs typeface="Arial"/>
              </a:rPr>
              <a:t> </a:t>
            </a:r>
            <a:r>
              <a:rPr sz="1200" dirty="0">
                <a:latin typeface="Arial"/>
                <a:cs typeface="Arial"/>
              </a:rPr>
              <a:t>II</a:t>
            </a:r>
            <a:r>
              <a:rPr sz="1200" spc="-10" dirty="0">
                <a:latin typeface="Arial"/>
                <a:cs typeface="Arial"/>
              </a:rPr>
              <a:t> </a:t>
            </a:r>
            <a:r>
              <a:rPr sz="1200" dirty="0">
                <a:latin typeface="Arial"/>
                <a:cs typeface="Arial"/>
              </a:rPr>
              <a:t>is</a:t>
            </a:r>
            <a:r>
              <a:rPr sz="1200" spc="-15" dirty="0">
                <a:latin typeface="Arial"/>
                <a:cs typeface="Arial"/>
              </a:rPr>
              <a:t> </a:t>
            </a:r>
            <a:r>
              <a:rPr sz="1200" dirty="0">
                <a:latin typeface="Arial"/>
                <a:cs typeface="Arial"/>
              </a:rPr>
              <a:t>no</a:t>
            </a:r>
            <a:r>
              <a:rPr sz="1200" spc="-20" dirty="0">
                <a:latin typeface="Arial"/>
                <a:cs typeface="Arial"/>
              </a:rPr>
              <a:t> </a:t>
            </a:r>
            <a:r>
              <a:rPr sz="1200" dirty="0">
                <a:latin typeface="Arial"/>
                <a:cs typeface="Arial"/>
              </a:rPr>
              <a:t>longer</a:t>
            </a:r>
            <a:r>
              <a:rPr sz="1200" spc="-35" dirty="0">
                <a:latin typeface="Arial"/>
                <a:cs typeface="Arial"/>
              </a:rPr>
              <a:t> </a:t>
            </a:r>
            <a:r>
              <a:rPr sz="1200" spc="-20" dirty="0">
                <a:latin typeface="Arial"/>
                <a:cs typeface="Arial"/>
              </a:rPr>
              <a:t>used</a:t>
            </a:r>
            <a:endParaRPr sz="1200" dirty="0">
              <a:latin typeface="Arial"/>
              <a:cs typeface="Arial"/>
            </a:endParaRPr>
          </a:p>
          <a:p>
            <a:pPr>
              <a:lnSpc>
                <a:spcPct val="100000"/>
              </a:lnSpc>
              <a:spcBef>
                <a:spcPts val="50"/>
              </a:spcBef>
            </a:pPr>
            <a:endParaRPr sz="1200" dirty="0">
              <a:latin typeface="Arial"/>
              <a:cs typeface="Arial"/>
            </a:endParaRPr>
          </a:p>
          <a:p>
            <a:pPr marL="510540" marR="268605" indent="-287020">
              <a:lnSpc>
                <a:spcPct val="100000"/>
              </a:lnSpc>
              <a:spcBef>
                <a:spcPts val="5"/>
              </a:spcBef>
              <a:buFont typeface="Arial"/>
              <a:buChar char="•"/>
              <a:tabLst>
                <a:tab pos="510540" algn="l"/>
              </a:tabLst>
            </a:pPr>
            <a:r>
              <a:rPr sz="1400" b="1" dirty="0">
                <a:latin typeface="Arial"/>
                <a:cs typeface="Arial"/>
              </a:rPr>
              <a:t>Unit</a:t>
            </a:r>
            <a:r>
              <a:rPr sz="1400" b="1" spc="-25" dirty="0">
                <a:latin typeface="Arial"/>
                <a:cs typeface="Arial"/>
              </a:rPr>
              <a:t> </a:t>
            </a:r>
            <a:r>
              <a:rPr sz="1400" b="1" dirty="0">
                <a:latin typeface="Arial"/>
                <a:cs typeface="Arial"/>
              </a:rPr>
              <a:t>Container</a:t>
            </a:r>
            <a:r>
              <a:rPr sz="1400" b="1" spc="-25" dirty="0">
                <a:latin typeface="Arial"/>
                <a:cs typeface="Arial"/>
              </a:rPr>
              <a:t> </a:t>
            </a:r>
            <a:r>
              <a:rPr sz="1400" b="1" dirty="0">
                <a:latin typeface="Arial"/>
                <a:cs typeface="Arial"/>
              </a:rPr>
              <a:t>(Barrier):</a:t>
            </a:r>
            <a:r>
              <a:rPr sz="1400" b="1" spc="-30" dirty="0">
                <a:latin typeface="Arial"/>
                <a:cs typeface="Arial"/>
              </a:rPr>
              <a:t> </a:t>
            </a:r>
            <a:r>
              <a:rPr sz="1400" spc="-10" dirty="0">
                <a:latin typeface="Arial"/>
                <a:cs typeface="Arial"/>
              </a:rPr>
              <a:t>MIL-DTL-</a:t>
            </a:r>
            <a:r>
              <a:rPr sz="1400" spc="-20" dirty="0">
                <a:latin typeface="Arial"/>
                <a:cs typeface="Arial"/>
              </a:rPr>
              <a:t>117, </a:t>
            </a:r>
            <a:r>
              <a:rPr sz="1400" spc="-10" dirty="0">
                <a:latin typeface="Arial"/>
                <a:cs typeface="Arial"/>
              </a:rPr>
              <a:t>Type</a:t>
            </a:r>
            <a:r>
              <a:rPr sz="1400" spc="-30" dirty="0">
                <a:latin typeface="Arial"/>
                <a:cs typeface="Arial"/>
              </a:rPr>
              <a:t> </a:t>
            </a:r>
            <a:r>
              <a:rPr sz="1400" dirty="0">
                <a:latin typeface="Arial"/>
                <a:cs typeface="Arial"/>
              </a:rPr>
              <a:t>I,</a:t>
            </a:r>
            <a:r>
              <a:rPr sz="1400" spc="-35" dirty="0">
                <a:latin typeface="Arial"/>
                <a:cs typeface="Arial"/>
              </a:rPr>
              <a:t> </a:t>
            </a:r>
            <a:r>
              <a:rPr sz="1400" dirty="0">
                <a:latin typeface="Arial"/>
                <a:cs typeface="Arial"/>
              </a:rPr>
              <a:t>Class</a:t>
            </a:r>
            <a:r>
              <a:rPr sz="1400" spc="-35" dirty="0">
                <a:latin typeface="Arial"/>
                <a:cs typeface="Arial"/>
              </a:rPr>
              <a:t> </a:t>
            </a:r>
            <a:r>
              <a:rPr sz="1400" spc="-75" dirty="0">
                <a:latin typeface="Arial"/>
                <a:cs typeface="Arial"/>
              </a:rPr>
              <a:t>F,</a:t>
            </a:r>
            <a:r>
              <a:rPr sz="1400" spc="-20" dirty="0">
                <a:latin typeface="Arial"/>
                <a:cs typeface="Arial"/>
              </a:rPr>
              <a:t> </a:t>
            </a:r>
            <a:r>
              <a:rPr sz="1400" dirty="0">
                <a:latin typeface="Arial"/>
                <a:cs typeface="Arial"/>
              </a:rPr>
              <a:t>Style</a:t>
            </a:r>
            <a:r>
              <a:rPr sz="1400" spc="-30" dirty="0">
                <a:latin typeface="Arial"/>
                <a:cs typeface="Arial"/>
              </a:rPr>
              <a:t> </a:t>
            </a:r>
            <a:r>
              <a:rPr sz="1400" dirty="0">
                <a:latin typeface="Arial"/>
                <a:cs typeface="Arial"/>
              </a:rPr>
              <a:t>1</a:t>
            </a:r>
            <a:r>
              <a:rPr sz="1400" spc="-30" dirty="0">
                <a:latin typeface="Arial"/>
                <a:cs typeface="Arial"/>
              </a:rPr>
              <a:t> </a:t>
            </a:r>
            <a:r>
              <a:rPr sz="1400" dirty="0">
                <a:latin typeface="Arial"/>
                <a:cs typeface="Arial"/>
              </a:rPr>
              <a:t>(MIL-</a:t>
            </a:r>
            <a:r>
              <a:rPr sz="1400" spc="-20" dirty="0">
                <a:latin typeface="Arial"/>
                <a:cs typeface="Arial"/>
              </a:rPr>
              <a:t>PRF- </a:t>
            </a:r>
            <a:r>
              <a:rPr sz="1400" dirty="0">
                <a:latin typeface="Arial"/>
                <a:cs typeface="Arial"/>
              </a:rPr>
              <a:t>81705,</a:t>
            </a:r>
            <a:r>
              <a:rPr sz="1400" spc="-85" dirty="0">
                <a:latin typeface="Arial"/>
                <a:cs typeface="Arial"/>
              </a:rPr>
              <a:t> </a:t>
            </a:r>
            <a:r>
              <a:rPr sz="1400" spc="-10" dirty="0">
                <a:latin typeface="Arial"/>
                <a:cs typeface="Arial"/>
              </a:rPr>
              <a:t>Type</a:t>
            </a:r>
            <a:r>
              <a:rPr sz="1400" spc="-20" dirty="0">
                <a:latin typeface="Arial"/>
                <a:cs typeface="Arial"/>
              </a:rPr>
              <a:t> </a:t>
            </a:r>
            <a:r>
              <a:rPr sz="1400" dirty="0">
                <a:latin typeface="Arial"/>
                <a:cs typeface="Arial"/>
              </a:rPr>
              <a:t>I,</a:t>
            </a:r>
            <a:r>
              <a:rPr sz="1400" spc="-50" dirty="0">
                <a:latin typeface="Arial"/>
                <a:cs typeface="Arial"/>
              </a:rPr>
              <a:t> </a:t>
            </a:r>
            <a:r>
              <a:rPr sz="1400" dirty="0">
                <a:latin typeface="Arial"/>
                <a:cs typeface="Arial"/>
              </a:rPr>
              <a:t>Class</a:t>
            </a:r>
            <a:r>
              <a:rPr sz="1400" spc="-40" dirty="0">
                <a:latin typeface="Arial"/>
                <a:cs typeface="Arial"/>
              </a:rPr>
              <a:t> </a:t>
            </a:r>
            <a:r>
              <a:rPr sz="1400" spc="-25" dirty="0">
                <a:latin typeface="Arial"/>
                <a:cs typeface="Arial"/>
              </a:rPr>
              <a:t>1)</a:t>
            </a:r>
            <a:endParaRPr sz="1400" dirty="0">
              <a:latin typeface="Arial"/>
              <a:cs typeface="Arial"/>
            </a:endParaRPr>
          </a:p>
          <a:p>
            <a:pPr>
              <a:lnSpc>
                <a:spcPct val="100000"/>
              </a:lnSpc>
              <a:spcBef>
                <a:spcPts val="75"/>
              </a:spcBef>
            </a:pPr>
            <a:endParaRPr sz="1400" dirty="0">
              <a:latin typeface="Arial"/>
              <a:cs typeface="Arial"/>
            </a:endParaRPr>
          </a:p>
          <a:p>
            <a:pPr marL="223520" marR="418465">
              <a:lnSpc>
                <a:spcPct val="100000"/>
              </a:lnSpc>
            </a:pPr>
            <a:r>
              <a:rPr sz="1200" b="1" dirty="0">
                <a:latin typeface="Arial"/>
                <a:cs typeface="Arial"/>
              </a:rPr>
              <a:t>NOTE</a:t>
            </a:r>
            <a:r>
              <a:rPr sz="1200" dirty="0">
                <a:latin typeface="Arial"/>
                <a:cs typeface="Arial"/>
              </a:rPr>
              <a:t>:</a:t>
            </a:r>
            <a:r>
              <a:rPr sz="1200" spc="-10" dirty="0">
                <a:latin typeface="Arial"/>
                <a:cs typeface="Arial"/>
              </a:rPr>
              <a:t> </a:t>
            </a:r>
            <a:r>
              <a:rPr sz="1200" i="1" dirty="0">
                <a:latin typeface="Arial"/>
                <a:cs typeface="Arial"/>
              </a:rPr>
              <a:t>Some</a:t>
            </a:r>
            <a:r>
              <a:rPr sz="1200" i="1" spc="-10" dirty="0">
                <a:latin typeface="Arial"/>
                <a:cs typeface="Arial"/>
              </a:rPr>
              <a:t> </a:t>
            </a:r>
            <a:r>
              <a:rPr sz="1200" i="1" dirty="0">
                <a:latin typeface="Arial"/>
                <a:cs typeface="Arial"/>
              </a:rPr>
              <a:t>packaging</a:t>
            </a:r>
            <a:r>
              <a:rPr sz="1200" i="1" spc="-55" dirty="0">
                <a:latin typeface="Arial"/>
                <a:cs typeface="Arial"/>
              </a:rPr>
              <a:t> </a:t>
            </a:r>
            <a:r>
              <a:rPr sz="1200" i="1" dirty="0">
                <a:latin typeface="Arial"/>
                <a:cs typeface="Arial"/>
              </a:rPr>
              <a:t>codes</a:t>
            </a:r>
            <a:r>
              <a:rPr sz="1200" i="1" spc="-35" dirty="0">
                <a:latin typeface="Arial"/>
                <a:cs typeface="Arial"/>
              </a:rPr>
              <a:t> </a:t>
            </a:r>
            <a:r>
              <a:rPr sz="1200" i="1" dirty="0">
                <a:latin typeface="Arial"/>
                <a:cs typeface="Arial"/>
              </a:rPr>
              <a:t>require</a:t>
            </a:r>
            <a:r>
              <a:rPr sz="1200" i="1" spc="-45" dirty="0">
                <a:latin typeface="Arial"/>
                <a:cs typeface="Arial"/>
              </a:rPr>
              <a:t> </a:t>
            </a:r>
            <a:r>
              <a:rPr sz="1200" i="1" dirty="0">
                <a:latin typeface="Arial"/>
                <a:cs typeface="Arial"/>
              </a:rPr>
              <a:t>both</a:t>
            </a:r>
            <a:r>
              <a:rPr sz="1200" i="1" spc="-30" dirty="0">
                <a:latin typeface="Arial"/>
                <a:cs typeface="Arial"/>
              </a:rPr>
              <a:t> </a:t>
            </a:r>
            <a:r>
              <a:rPr sz="1200" i="1" spc="-25" dirty="0">
                <a:latin typeface="Arial"/>
                <a:cs typeface="Arial"/>
              </a:rPr>
              <a:t>bag </a:t>
            </a:r>
            <a:r>
              <a:rPr sz="1200" i="1" dirty="0">
                <a:latin typeface="Arial"/>
                <a:cs typeface="Arial"/>
              </a:rPr>
              <a:t>and</a:t>
            </a:r>
            <a:r>
              <a:rPr sz="1200" i="1" spc="-30" dirty="0">
                <a:latin typeface="Arial"/>
                <a:cs typeface="Arial"/>
              </a:rPr>
              <a:t> </a:t>
            </a:r>
            <a:r>
              <a:rPr sz="1200" i="1" dirty="0">
                <a:latin typeface="Arial"/>
                <a:cs typeface="Arial"/>
              </a:rPr>
              <a:t>box</a:t>
            </a:r>
            <a:r>
              <a:rPr sz="1200" i="1" spc="-30" dirty="0">
                <a:latin typeface="Arial"/>
                <a:cs typeface="Arial"/>
              </a:rPr>
              <a:t> </a:t>
            </a:r>
            <a:r>
              <a:rPr sz="1200" i="1" dirty="0">
                <a:latin typeface="Arial"/>
                <a:cs typeface="Arial"/>
              </a:rPr>
              <a:t>to</a:t>
            </a:r>
            <a:r>
              <a:rPr sz="1200" i="1" spc="-5" dirty="0">
                <a:latin typeface="Arial"/>
                <a:cs typeface="Arial"/>
              </a:rPr>
              <a:t> </a:t>
            </a:r>
            <a:r>
              <a:rPr sz="1200" i="1" dirty="0">
                <a:latin typeface="Arial"/>
                <a:cs typeface="Arial"/>
              </a:rPr>
              <a:t>make</a:t>
            </a:r>
            <a:r>
              <a:rPr sz="1200" i="1" spc="-5" dirty="0">
                <a:latin typeface="Arial"/>
                <a:cs typeface="Arial"/>
              </a:rPr>
              <a:t> </a:t>
            </a:r>
            <a:r>
              <a:rPr sz="1200" i="1" dirty="0">
                <a:latin typeface="Arial"/>
                <a:cs typeface="Arial"/>
              </a:rPr>
              <a:t>a</a:t>
            </a:r>
            <a:r>
              <a:rPr sz="1200" i="1" spc="-10" dirty="0">
                <a:latin typeface="Arial"/>
                <a:cs typeface="Arial"/>
              </a:rPr>
              <a:t> </a:t>
            </a:r>
            <a:r>
              <a:rPr sz="1200" i="1" dirty="0">
                <a:latin typeface="Arial"/>
                <a:cs typeface="Arial"/>
              </a:rPr>
              <a:t>unit</a:t>
            </a:r>
            <a:r>
              <a:rPr sz="1200" i="1" spc="-20" dirty="0">
                <a:latin typeface="Arial"/>
                <a:cs typeface="Arial"/>
              </a:rPr>
              <a:t> </a:t>
            </a:r>
            <a:r>
              <a:rPr sz="1200" i="1" dirty="0">
                <a:latin typeface="Arial"/>
                <a:cs typeface="Arial"/>
              </a:rPr>
              <a:t>package</a:t>
            </a:r>
            <a:r>
              <a:rPr sz="1200" dirty="0">
                <a:latin typeface="Arial"/>
                <a:cs typeface="Arial"/>
              </a:rPr>
              <a:t>.</a:t>
            </a:r>
            <a:r>
              <a:rPr sz="1200" spc="-40" dirty="0">
                <a:latin typeface="Arial"/>
                <a:cs typeface="Arial"/>
              </a:rPr>
              <a:t> </a:t>
            </a:r>
            <a:r>
              <a:rPr sz="1200" i="1" dirty="0">
                <a:latin typeface="Arial"/>
                <a:cs typeface="Arial"/>
              </a:rPr>
              <a:t>Both</a:t>
            </a:r>
            <a:r>
              <a:rPr sz="1200" i="1" spc="-30" dirty="0">
                <a:latin typeface="Arial"/>
                <a:cs typeface="Arial"/>
              </a:rPr>
              <a:t> </a:t>
            </a:r>
            <a:r>
              <a:rPr sz="1200" i="1" spc="-10" dirty="0">
                <a:latin typeface="Arial"/>
                <a:cs typeface="Arial"/>
              </a:rPr>
              <a:t>containers </a:t>
            </a:r>
            <a:r>
              <a:rPr sz="1200" i="1" dirty="0">
                <a:latin typeface="Arial"/>
                <a:cs typeface="Arial"/>
              </a:rPr>
              <a:t>must</a:t>
            </a:r>
            <a:r>
              <a:rPr sz="1200" i="1" spc="-5" dirty="0">
                <a:latin typeface="Arial"/>
                <a:cs typeface="Arial"/>
              </a:rPr>
              <a:t> </a:t>
            </a:r>
            <a:r>
              <a:rPr sz="1200" i="1" dirty="0">
                <a:latin typeface="Arial"/>
                <a:cs typeface="Arial"/>
              </a:rPr>
              <a:t>have</a:t>
            </a:r>
            <a:r>
              <a:rPr sz="1200" i="1" spc="-35" dirty="0">
                <a:latin typeface="Arial"/>
                <a:cs typeface="Arial"/>
              </a:rPr>
              <a:t> </a:t>
            </a:r>
            <a:r>
              <a:rPr sz="1200" i="1" dirty="0">
                <a:latin typeface="Arial"/>
                <a:cs typeface="Arial"/>
              </a:rPr>
              <a:t>the</a:t>
            </a:r>
            <a:r>
              <a:rPr sz="1200" i="1" spc="-35" dirty="0">
                <a:latin typeface="Arial"/>
                <a:cs typeface="Arial"/>
              </a:rPr>
              <a:t> </a:t>
            </a:r>
            <a:r>
              <a:rPr sz="1200" i="1" dirty="0">
                <a:latin typeface="Arial"/>
                <a:cs typeface="Arial"/>
              </a:rPr>
              <a:t>same</a:t>
            </a:r>
            <a:r>
              <a:rPr sz="1200" i="1" spc="-10" dirty="0">
                <a:latin typeface="Arial"/>
                <a:cs typeface="Arial"/>
              </a:rPr>
              <a:t> markings.</a:t>
            </a:r>
            <a:endParaRPr sz="1200" dirty="0">
              <a:latin typeface="Arial"/>
              <a:cs typeface="Arial"/>
            </a:endParaRPr>
          </a:p>
        </p:txBody>
      </p:sp>
      <p:sp>
        <p:nvSpPr>
          <p:cNvPr id="20" name="object 23">
            <a:extLst>
              <a:ext uri="{FF2B5EF4-FFF2-40B4-BE49-F238E27FC236}">
                <a16:creationId xmlns:a16="http://schemas.microsoft.com/office/drawing/2014/main" id="{F14E5205-34C8-0FC3-63C6-ED087A6A9491}"/>
              </a:ext>
            </a:extLst>
          </p:cNvPr>
          <p:cNvSpPr txBox="1"/>
          <p:nvPr/>
        </p:nvSpPr>
        <p:spPr>
          <a:xfrm>
            <a:off x="5386244" y="3327624"/>
            <a:ext cx="3950335" cy="2498760"/>
          </a:xfrm>
          <a:prstGeom prst="rect">
            <a:avLst/>
          </a:prstGeom>
          <a:ln w="9525">
            <a:solidFill>
              <a:srgbClr val="DBDBDB"/>
            </a:solidFill>
          </a:ln>
          <a:effectLst/>
        </p:spPr>
        <p:txBody>
          <a:bodyPr vert="horz" wrap="square" lIns="0" tIns="26034" rIns="0" bIns="0" rtlCol="0">
            <a:spAutoFit/>
          </a:bodyPr>
          <a:lstStyle/>
          <a:p>
            <a:pPr marL="171450">
              <a:lnSpc>
                <a:spcPct val="100000"/>
              </a:lnSpc>
              <a:spcBef>
                <a:spcPts val="204"/>
              </a:spcBef>
            </a:pPr>
            <a:r>
              <a:rPr sz="1400" b="1" dirty="0">
                <a:latin typeface="Arial"/>
                <a:cs typeface="Arial"/>
              </a:rPr>
              <a:t>Qualified</a:t>
            </a:r>
            <a:r>
              <a:rPr sz="1400" b="1" spc="-75" dirty="0">
                <a:latin typeface="Arial"/>
                <a:cs typeface="Arial"/>
              </a:rPr>
              <a:t> </a:t>
            </a:r>
            <a:r>
              <a:rPr sz="1400" b="1" dirty="0">
                <a:latin typeface="Arial"/>
                <a:cs typeface="Arial"/>
              </a:rPr>
              <a:t>Products</a:t>
            </a:r>
            <a:r>
              <a:rPr sz="1400" b="1" spc="-40" dirty="0">
                <a:latin typeface="Arial"/>
                <a:cs typeface="Arial"/>
              </a:rPr>
              <a:t> </a:t>
            </a:r>
            <a:r>
              <a:rPr sz="1400" b="1" dirty="0">
                <a:latin typeface="Arial"/>
                <a:cs typeface="Arial"/>
              </a:rPr>
              <a:t>List</a:t>
            </a:r>
            <a:r>
              <a:rPr sz="1400" b="1" spc="-55" dirty="0">
                <a:latin typeface="Arial"/>
                <a:cs typeface="Arial"/>
              </a:rPr>
              <a:t> </a:t>
            </a:r>
            <a:r>
              <a:rPr sz="1400" b="1" spc="-20" dirty="0">
                <a:latin typeface="Arial"/>
                <a:cs typeface="Arial"/>
              </a:rPr>
              <a:t>(QPL)</a:t>
            </a:r>
            <a:endParaRPr sz="1400" dirty="0">
              <a:latin typeface="Arial"/>
              <a:cs typeface="Arial"/>
            </a:endParaRPr>
          </a:p>
          <a:p>
            <a:pPr marL="457834" marR="330835" indent="-287020">
              <a:lnSpc>
                <a:spcPct val="100000"/>
              </a:lnSpc>
              <a:spcBef>
                <a:spcPts val="1210"/>
              </a:spcBef>
              <a:buFont typeface="Arial"/>
              <a:buChar char="•"/>
              <a:tabLst>
                <a:tab pos="457834" algn="l"/>
              </a:tabLst>
            </a:pPr>
            <a:r>
              <a:rPr sz="1200" b="1" spc="-10" dirty="0">
                <a:latin typeface="Arial"/>
                <a:cs typeface="Arial"/>
              </a:rPr>
              <a:t>Type</a:t>
            </a:r>
            <a:r>
              <a:rPr sz="1200" b="1" spc="-5" dirty="0">
                <a:latin typeface="Arial"/>
                <a:cs typeface="Arial"/>
              </a:rPr>
              <a:t> </a:t>
            </a:r>
            <a:r>
              <a:rPr sz="1200" b="1" dirty="0">
                <a:latin typeface="Arial"/>
                <a:cs typeface="Arial"/>
              </a:rPr>
              <a:t>I</a:t>
            </a:r>
            <a:r>
              <a:rPr sz="1200" dirty="0">
                <a:latin typeface="Arial"/>
                <a:cs typeface="Arial"/>
              </a:rPr>
              <a:t>:</a:t>
            </a:r>
            <a:r>
              <a:rPr sz="1200" spc="-30" dirty="0">
                <a:latin typeface="Arial"/>
                <a:cs typeface="Arial"/>
              </a:rPr>
              <a:t> </a:t>
            </a:r>
            <a:r>
              <a:rPr sz="1200" dirty="0">
                <a:latin typeface="Arial"/>
                <a:cs typeface="Arial"/>
              </a:rPr>
              <a:t>Cadillac</a:t>
            </a:r>
            <a:r>
              <a:rPr sz="1200" spc="-55" dirty="0">
                <a:latin typeface="Arial"/>
                <a:cs typeface="Arial"/>
              </a:rPr>
              <a:t> </a:t>
            </a:r>
            <a:r>
              <a:rPr sz="1200" dirty="0">
                <a:latin typeface="Arial"/>
                <a:cs typeface="Arial"/>
              </a:rPr>
              <a:t>Products</a:t>
            </a:r>
            <a:r>
              <a:rPr sz="1200" spc="-55" dirty="0">
                <a:latin typeface="Arial"/>
                <a:cs typeface="Arial"/>
              </a:rPr>
              <a:t> </a:t>
            </a:r>
            <a:r>
              <a:rPr sz="1200" dirty="0">
                <a:latin typeface="Arial"/>
                <a:cs typeface="Arial"/>
              </a:rPr>
              <a:t>Packaging</a:t>
            </a:r>
            <a:r>
              <a:rPr sz="1200" spc="-70" dirty="0">
                <a:latin typeface="Arial"/>
                <a:cs typeface="Arial"/>
              </a:rPr>
              <a:t> </a:t>
            </a:r>
            <a:r>
              <a:rPr sz="1200" spc="-25" dirty="0">
                <a:latin typeface="Arial"/>
                <a:cs typeface="Arial"/>
              </a:rPr>
              <a:t>Co. </a:t>
            </a:r>
            <a:r>
              <a:rPr sz="1200" spc="-10" dirty="0">
                <a:latin typeface="Arial"/>
                <a:cs typeface="Arial"/>
              </a:rPr>
              <a:t>(CADPAK</a:t>
            </a:r>
            <a:r>
              <a:rPr sz="1200" spc="-45" dirty="0">
                <a:latin typeface="Arial"/>
                <a:cs typeface="Arial"/>
              </a:rPr>
              <a:t> </a:t>
            </a:r>
            <a:r>
              <a:rPr sz="1200" dirty="0">
                <a:latin typeface="Arial"/>
                <a:cs typeface="Arial"/>
              </a:rPr>
              <a:t>ESD)/EDCO</a:t>
            </a:r>
            <a:r>
              <a:rPr sz="1200" spc="-20" dirty="0">
                <a:latin typeface="Arial"/>
                <a:cs typeface="Arial"/>
              </a:rPr>
              <a:t> </a:t>
            </a:r>
            <a:r>
              <a:rPr sz="1200" dirty="0">
                <a:latin typeface="Arial"/>
                <a:cs typeface="Arial"/>
              </a:rPr>
              <a:t>or</a:t>
            </a:r>
            <a:r>
              <a:rPr sz="1200" spc="-35" dirty="0">
                <a:latin typeface="Arial"/>
                <a:cs typeface="Arial"/>
              </a:rPr>
              <a:t> </a:t>
            </a:r>
            <a:r>
              <a:rPr sz="1200" dirty="0">
                <a:latin typeface="Arial"/>
                <a:cs typeface="Arial"/>
              </a:rPr>
              <a:t>Covalence</a:t>
            </a:r>
            <a:r>
              <a:rPr sz="1200" spc="-50" dirty="0">
                <a:latin typeface="Arial"/>
                <a:cs typeface="Arial"/>
              </a:rPr>
              <a:t> </a:t>
            </a:r>
            <a:r>
              <a:rPr sz="1200" spc="-10" dirty="0">
                <a:latin typeface="Arial"/>
                <a:cs typeface="Arial"/>
              </a:rPr>
              <a:t>Specialty </a:t>
            </a:r>
            <a:r>
              <a:rPr sz="1200" dirty="0">
                <a:latin typeface="Arial"/>
                <a:cs typeface="Arial"/>
              </a:rPr>
              <a:t>Marked:</a:t>
            </a:r>
            <a:r>
              <a:rPr sz="1200" spc="-45" dirty="0">
                <a:latin typeface="Arial"/>
                <a:cs typeface="Arial"/>
              </a:rPr>
              <a:t> </a:t>
            </a:r>
            <a:r>
              <a:rPr sz="1200" b="1" spc="-20" dirty="0">
                <a:latin typeface="Arial"/>
                <a:cs typeface="Arial"/>
              </a:rPr>
              <a:t>EMI/STATIC</a:t>
            </a:r>
            <a:r>
              <a:rPr sz="1200" b="1" dirty="0">
                <a:latin typeface="Arial"/>
                <a:cs typeface="Arial"/>
              </a:rPr>
              <a:t> </a:t>
            </a:r>
            <a:r>
              <a:rPr sz="1200" b="1" spc="-10" dirty="0">
                <a:latin typeface="Arial"/>
                <a:cs typeface="Arial"/>
              </a:rPr>
              <a:t>SHIELD</a:t>
            </a:r>
            <a:endParaRPr sz="1200" dirty="0">
              <a:latin typeface="Arial"/>
              <a:cs typeface="Arial"/>
            </a:endParaRPr>
          </a:p>
          <a:p>
            <a:pPr marL="457834" marR="294005" indent="-287020">
              <a:lnSpc>
                <a:spcPct val="100000"/>
              </a:lnSpc>
              <a:spcBef>
                <a:spcPts val="960"/>
              </a:spcBef>
              <a:buFont typeface="Arial"/>
              <a:buChar char="•"/>
              <a:tabLst>
                <a:tab pos="457834" algn="l"/>
              </a:tabLst>
            </a:pPr>
            <a:r>
              <a:rPr sz="1200" b="1" spc="-10" dirty="0">
                <a:latin typeface="Arial"/>
                <a:cs typeface="Arial"/>
              </a:rPr>
              <a:t>Type </a:t>
            </a:r>
            <a:r>
              <a:rPr sz="1200" b="1" dirty="0">
                <a:latin typeface="Arial"/>
                <a:cs typeface="Arial"/>
              </a:rPr>
              <a:t>III</a:t>
            </a:r>
            <a:r>
              <a:rPr sz="1200" dirty="0">
                <a:latin typeface="Arial"/>
                <a:cs typeface="Arial"/>
              </a:rPr>
              <a:t>:</a:t>
            </a:r>
            <a:r>
              <a:rPr sz="1200" spc="-10" dirty="0">
                <a:latin typeface="Arial"/>
                <a:cs typeface="Arial"/>
              </a:rPr>
              <a:t> </a:t>
            </a:r>
            <a:r>
              <a:rPr sz="1200" dirty="0">
                <a:latin typeface="Arial"/>
                <a:cs typeface="Arial"/>
              </a:rPr>
              <a:t>Caltex</a:t>
            </a:r>
            <a:r>
              <a:rPr sz="1200" spc="-40" dirty="0">
                <a:latin typeface="Arial"/>
                <a:cs typeface="Arial"/>
              </a:rPr>
              <a:t> </a:t>
            </a:r>
            <a:r>
              <a:rPr sz="1200" dirty="0">
                <a:latin typeface="Arial"/>
                <a:cs typeface="Arial"/>
              </a:rPr>
              <a:t>Plastics</a:t>
            </a:r>
            <a:r>
              <a:rPr sz="1200" spc="-30" dirty="0">
                <a:latin typeface="Arial"/>
                <a:cs typeface="Arial"/>
              </a:rPr>
              <a:t> </a:t>
            </a:r>
            <a:r>
              <a:rPr sz="1200" dirty="0">
                <a:latin typeface="Arial"/>
                <a:cs typeface="Arial"/>
              </a:rPr>
              <a:t>(CP</a:t>
            </a:r>
            <a:r>
              <a:rPr sz="1200" spc="-40" dirty="0">
                <a:latin typeface="Arial"/>
                <a:cs typeface="Arial"/>
              </a:rPr>
              <a:t> </a:t>
            </a:r>
            <a:r>
              <a:rPr sz="1200" spc="-50" dirty="0">
                <a:latin typeface="Arial"/>
                <a:cs typeface="Arial"/>
              </a:rPr>
              <a:t>STAT</a:t>
            </a:r>
            <a:r>
              <a:rPr sz="1200" spc="-35" dirty="0">
                <a:latin typeface="Arial"/>
                <a:cs typeface="Arial"/>
              </a:rPr>
              <a:t> </a:t>
            </a:r>
            <a:r>
              <a:rPr sz="1200" dirty="0">
                <a:latin typeface="Arial"/>
                <a:cs typeface="Arial"/>
              </a:rPr>
              <a:t>100M)</a:t>
            </a:r>
            <a:r>
              <a:rPr sz="1200" spc="-45" dirty="0">
                <a:latin typeface="Arial"/>
                <a:cs typeface="Arial"/>
              </a:rPr>
              <a:t> </a:t>
            </a:r>
            <a:r>
              <a:rPr sz="1200" dirty="0">
                <a:latin typeface="Arial"/>
                <a:cs typeface="Arial"/>
              </a:rPr>
              <a:t>is</a:t>
            </a:r>
            <a:r>
              <a:rPr sz="1200" spc="-20" dirty="0">
                <a:latin typeface="Arial"/>
                <a:cs typeface="Arial"/>
              </a:rPr>
              <a:t> </a:t>
            </a:r>
            <a:r>
              <a:rPr sz="1200" spc="-25" dirty="0">
                <a:latin typeface="Arial"/>
                <a:cs typeface="Arial"/>
              </a:rPr>
              <a:t>the </a:t>
            </a:r>
            <a:r>
              <a:rPr sz="1200" dirty="0">
                <a:latin typeface="Arial"/>
                <a:cs typeface="Arial"/>
              </a:rPr>
              <a:t>only</a:t>
            </a:r>
            <a:r>
              <a:rPr sz="1200" spc="-40" dirty="0">
                <a:latin typeface="Arial"/>
                <a:cs typeface="Arial"/>
              </a:rPr>
              <a:t> </a:t>
            </a:r>
            <a:r>
              <a:rPr sz="1200" spc="-10" dirty="0">
                <a:latin typeface="Arial"/>
                <a:cs typeface="Arial"/>
              </a:rPr>
              <a:t>MIL-PRF-</a:t>
            </a:r>
            <a:r>
              <a:rPr sz="1200" dirty="0">
                <a:latin typeface="Arial"/>
                <a:cs typeface="Arial"/>
              </a:rPr>
              <a:t>81705,</a:t>
            </a:r>
            <a:r>
              <a:rPr sz="1200" spc="-70" dirty="0">
                <a:latin typeface="Arial"/>
                <a:cs typeface="Arial"/>
              </a:rPr>
              <a:t> </a:t>
            </a:r>
            <a:r>
              <a:rPr sz="1200" dirty="0">
                <a:latin typeface="Arial"/>
                <a:cs typeface="Arial"/>
              </a:rPr>
              <a:t>Type</a:t>
            </a:r>
            <a:r>
              <a:rPr sz="1200" spc="-20" dirty="0">
                <a:latin typeface="Arial"/>
                <a:cs typeface="Arial"/>
              </a:rPr>
              <a:t> </a:t>
            </a:r>
            <a:r>
              <a:rPr sz="1200" dirty="0">
                <a:latin typeface="Arial"/>
                <a:cs typeface="Arial"/>
              </a:rPr>
              <a:t>III</a:t>
            </a:r>
            <a:r>
              <a:rPr sz="1200" spc="-10" dirty="0">
                <a:latin typeface="Arial"/>
                <a:cs typeface="Arial"/>
              </a:rPr>
              <a:t> qualified manufacturer.</a:t>
            </a:r>
            <a:r>
              <a:rPr sz="1200" spc="-50" dirty="0">
                <a:latin typeface="Arial"/>
                <a:cs typeface="Arial"/>
              </a:rPr>
              <a:t> </a:t>
            </a:r>
            <a:r>
              <a:rPr sz="1200" dirty="0">
                <a:latin typeface="Arial"/>
                <a:cs typeface="Arial"/>
              </a:rPr>
              <a:t>Marked:</a:t>
            </a:r>
            <a:r>
              <a:rPr sz="1200" spc="-25" dirty="0">
                <a:latin typeface="Arial"/>
                <a:cs typeface="Arial"/>
              </a:rPr>
              <a:t> </a:t>
            </a:r>
            <a:r>
              <a:rPr sz="1200" b="1" spc="-30" dirty="0">
                <a:latin typeface="Arial"/>
                <a:cs typeface="Arial"/>
              </a:rPr>
              <a:t>STATIC</a:t>
            </a:r>
            <a:r>
              <a:rPr sz="1200" b="1" spc="20" dirty="0">
                <a:latin typeface="Arial"/>
                <a:cs typeface="Arial"/>
              </a:rPr>
              <a:t> </a:t>
            </a:r>
            <a:r>
              <a:rPr sz="1200" b="1" spc="-10" dirty="0">
                <a:latin typeface="Arial"/>
                <a:cs typeface="Arial"/>
              </a:rPr>
              <a:t>SHIELD</a:t>
            </a:r>
            <a:endParaRPr sz="1200" dirty="0">
              <a:latin typeface="Arial"/>
              <a:cs typeface="Arial"/>
            </a:endParaRPr>
          </a:p>
          <a:p>
            <a:pPr marL="457834" marR="385445" indent="-287020">
              <a:lnSpc>
                <a:spcPct val="100000"/>
              </a:lnSpc>
              <a:spcBef>
                <a:spcPts val="960"/>
              </a:spcBef>
              <a:buFont typeface="Arial"/>
              <a:buChar char="•"/>
              <a:tabLst>
                <a:tab pos="457834" algn="l"/>
              </a:tabLst>
            </a:pPr>
            <a:r>
              <a:rPr sz="1200" b="1" dirty="0">
                <a:latin typeface="Arial"/>
                <a:cs typeface="Arial"/>
              </a:rPr>
              <a:t>Beware</a:t>
            </a:r>
            <a:r>
              <a:rPr sz="1200" b="1" spc="-55" dirty="0">
                <a:latin typeface="Arial"/>
                <a:cs typeface="Arial"/>
              </a:rPr>
              <a:t> </a:t>
            </a:r>
            <a:r>
              <a:rPr sz="1200" b="1" dirty="0">
                <a:latin typeface="Arial"/>
                <a:cs typeface="Arial"/>
              </a:rPr>
              <a:t>of</a:t>
            </a:r>
            <a:r>
              <a:rPr sz="1200" b="1" spc="5" dirty="0">
                <a:latin typeface="Arial"/>
                <a:cs typeface="Arial"/>
              </a:rPr>
              <a:t> </a:t>
            </a:r>
            <a:r>
              <a:rPr sz="1200" b="1" spc="-20" dirty="0">
                <a:latin typeface="Arial"/>
                <a:cs typeface="Arial"/>
              </a:rPr>
              <a:t>non-</a:t>
            </a:r>
            <a:r>
              <a:rPr sz="1200" b="1" dirty="0">
                <a:latin typeface="Arial"/>
                <a:cs typeface="Arial"/>
              </a:rPr>
              <a:t>approved</a:t>
            </a:r>
            <a:r>
              <a:rPr sz="1200" b="1" spc="25" dirty="0">
                <a:latin typeface="Arial"/>
                <a:cs typeface="Arial"/>
              </a:rPr>
              <a:t> </a:t>
            </a:r>
            <a:r>
              <a:rPr sz="1200" b="1" dirty="0">
                <a:latin typeface="Arial"/>
                <a:cs typeface="Arial"/>
              </a:rPr>
              <a:t>material</a:t>
            </a:r>
            <a:r>
              <a:rPr sz="1200" b="1" spc="-40" dirty="0">
                <a:latin typeface="Arial"/>
                <a:cs typeface="Arial"/>
              </a:rPr>
              <a:t> </a:t>
            </a:r>
            <a:r>
              <a:rPr sz="1200" b="1" dirty="0">
                <a:latin typeface="Arial"/>
                <a:cs typeface="Arial"/>
              </a:rPr>
              <a:t>(</a:t>
            </a:r>
            <a:r>
              <a:rPr sz="1200" i="1" dirty="0">
                <a:latin typeface="Arial"/>
                <a:cs typeface="Arial"/>
              </a:rPr>
              <a:t>see</a:t>
            </a:r>
            <a:r>
              <a:rPr sz="1200" i="1" spc="-15" dirty="0">
                <a:latin typeface="Arial"/>
                <a:cs typeface="Arial"/>
              </a:rPr>
              <a:t> </a:t>
            </a:r>
            <a:r>
              <a:rPr sz="1200" i="1" spc="-20" dirty="0">
                <a:latin typeface="Arial"/>
                <a:cs typeface="Arial"/>
              </a:rPr>
              <a:t>MIL- </a:t>
            </a:r>
            <a:r>
              <a:rPr sz="1200" i="1" spc="-10" dirty="0">
                <a:latin typeface="Arial"/>
                <a:cs typeface="Arial"/>
              </a:rPr>
              <a:t>PRF-</a:t>
            </a:r>
            <a:r>
              <a:rPr sz="1200" i="1" dirty="0">
                <a:latin typeface="Arial"/>
                <a:cs typeface="Arial"/>
              </a:rPr>
              <a:t>81705</a:t>
            </a:r>
            <a:r>
              <a:rPr sz="1200" i="1" spc="-55" dirty="0">
                <a:latin typeface="Arial"/>
                <a:cs typeface="Arial"/>
              </a:rPr>
              <a:t> </a:t>
            </a:r>
            <a:r>
              <a:rPr sz="1200" i="1" dirty="0">
                <a:latin typeface="Arial"/>
                <a:cs typeface="Arial"/>
              </a:rPr>
              <a:t>for</a:t>
            </a:r>
            <a:r>
              <a:rPr sz="1200" i="1" spc="-15" dirty="0">
                <a:latin typeface="Arial"/>
                <a:cs typeface="Arial"/>
              </a:rPr>
              <a:t> </a:t>
            </a:r>
            <a:r>
              <a:rPr sz="1200" i="1" dirty="0">
                <a:latin typeface="Arial"/>
                <a:cs typeface="Arial"/>
              </a:rPr>
              <a:t>all</a:t>
            </a:r>
            <a:r>
              <a:rPr sz="1200" i="1" spc="-25" dirty="0">
                <a:latin typeface="Arial"/>
                <a:cs typeface="Arial"/>
              </a:rPr>
              <a:t> </a:t>
            </a:r>
            <a:r>
              <a:rPr sz="1200" i="1" dirty="0">
                <a:latin typeface="Arial"/>
                <a:cs typeface="Arial"/>
              </a:rPr>
              <a:t>require</a:t>
            </a:r>
            <a:r>
              <a:rPr sz="1200" i="1" spc="-25" dirty="0">
                <a:latin typeface="Arial"/>
                <a:cs typeface="Arial"/>
              </a:rPr>
              <a:t> </a:t>
            </a:r>
            <a:r>
              <a:rPr sz="1200" i="1" dirty="0">
                <a:latin typeface="Arial"/>
                <a:cs typeface="Arial"/>
              </a:rPr>
              <a:t>barrier</a:t>
            </a:r>
            <a:r>
              <a:rPr sz="1200" i="1" spc="-25" dirty="0">
                <a:latin typeface="Arial"/>
                <a:cs typeface="Arial"/>
              </a:rPr>
              <a:t> </a:t>
            </a:r>
            <a:r>
              <a:rPr sz="1200" i="1" spc="-10" dirty="0">
                <a:latin typeface="Arial"/>
                <a:cs typeface="Arial"/>
              </a:rPr>
              <a:t>markings</a:t>
            </a:r>
            <a:r>
              <a:rPr sz="1200" b="1" spc="-10" dirty="0">
                <a:latin typeface="Arial"/>
                <a:cs typeface="Arial"/>
              </a:rPr>
              <a:t>)</a:t>
            </a:r>
            <a:endParaRPr sz="1200" dirty="0">
              <a:latin typeface="Arial"/>
              <a:cs typeface="Arial"/>
            </a:endParaRPr>
          </a:p>
          <a:p>
            <a:pPr marL="457834" marR="664845" indent="-287020">
              <a:lnSpc>
                <a:spcPct val="100000"/>
              </a:lnSpc>
              <a:buChar char="•"/>
              <a:tabLst>
                <a:tab pos="457834" algn="l"/>
              </a:tabLst>
            </a:pPr>
            <a:r>
              <a:rPr sz="1200" spc="-10" dirty="0">
                <a:latin typeface="Arial"/>
                <a:cs typeface="Arial"/>
              </a:rPr>
              <a:t>Check</a:t>
            </a:r>
            <a:r>
              <a:rPr sz="1200" spc="-85" dirty="0">
                <a:latin typeface="Arial"/>
                <a:cs typeface="Arial"/>
              </a:rPr>
              <a:t> </a:t>
            </a:r>
            <a:r>
              <a:rPr sz="1200" dirty="0">
                <a:latin typeface="Arial"/>
                <a:cs typeface="Arial"/>
              </a:rPr>
              <a:t>ASSIST</a:t>
            </a:r>
            <a:r>
              <a:rPr sz="1200" spc="-35" dirty="0">
                <a:latin typeface="Arial"/>
                <a:cs typeface="Arial"/>
              </a:rPr>
              <a:t> </a:t>
            </a:r>
            <a:r>
              <a:rPr sz="1200" dirty="0">
                <a:latin typeface="Arial"/>
                <a:cs typeface="Arial"/>
              </a:rPr>
              <a:t>Quick Search</a:t>
            </a:r>
            <a:r>
              <a:rPr sz="1200" spc="-20" dirty="0">
                <a:latin typeface="Arial"/>
                <a:cs typeface="Arial"/>
              </a:rPr>
              <a:t> </a:t>
            </a:r>
            <a:r>
              <a:rPr sz="1200" dirty="0">
                <a:latin typeface="Arial"/>
                <a:cs typeface="Arial"/>
              </a:rPr>
              <a:t>for</a:t>
            </a:r>
            <a:r>
              <a:rPr sz="1200" spc="-25" dirty="0">
                <a:latin typeface="Arial"/>
                <a:cs typeface="Arial"/>
              </a:rPr>
              <a:t> </a:t>
            </a:r>
            <a:r>
              <a:rPr sz="1200" dirty="0">
                <a:latin typeface="Arial"/>
                <a:cs typeface="Arial"/>
              </a:rPr>
              <a:t>QPLs</a:t>
            </a:r>
            <a:r>
              <a:rPr sz="1200" spc="5" dirty="0">
                <a:latin typeface="Arial"/>
                <a:cs typeface="Arial"/>
              </a:rPr>
              <a:t> </a:t>
            </a:r>
            <a:r>
              <a:rPr sz="1200" spc="-25" dirty="0">
                <a:latin typeface="Arial"/>
                <a:cs typeface="Arial"/>
              </a:rPr>
              <a:t>at: </a:t>
            </a:r>
            <a:r>
              <a:rPr sz="1200" u="sng" spc="-10" dirty="0">
                <a:solidFill>
                  <a:srgbClr val="0562C1"/>
                </a:solidFill>
                <a:uFill>
                  <a:solidFill>
                    <a:srgbClr val="0562C1"/>
                  </a:solidFill>
                </a:uFill>
                <a:latin typeface="Arial"/>
                <a:cs typeface="Arial"/>
                <a:hlinkClick r:id="rId11"/>
              </a:rPr>
              <a:t>http</a:t>
            </a:r>
            <a:r>
              <a:rPr lang="en-US" sz="1200" u="sng" spc="-10" dirty="0">
                <a:solidFill>
                  <a:srgbClr val="0562C1"/>
                </a:solidFill>
                <a:uFill>
                  <a:solidFill>
                    <a:srgbClr val="0562C1"/>
                  </a:solidFill>
                </a:uFill>
                <a:latin typeface="Arial"/>
                <a:cs typeface="Arial"/>
                <a:hlinkClick r:id="rId11"/>
              </a:rPr>
              <a:t>s</a:t>
            </a:r>
            <a:r>
              <a:rPr sz="1200" u="sng" spc="-10" dirty="0">
                <a:solidFill>
                  <a:srgbClr val="0562C1"/>
                </a:solidFill>
                <a:uFill>
                  <a:solidFill>
                    <a:srgbClr val="0562C1"/>
                  </a:solidFill>
                </a:uFill>
                <a:latin typeface="Arial"/>
                <a:cs typeface="Arial"/>
                <a:hlinkClick r:id="rId11"/>
              </a:rPr>
              <a:t>://quicksearch.dla.mil</a:t>
            </a:r>
            <a:endParaRPr sz="1200" dirty="0">
              <a:latin typeface="Arial"/>
              <a:cs typeface="Arial"/>
            </a:endParaRPr>
          </a:p>
        </p:txBody>
      </p:sp>
      <p:sp>
        <p:nvSpPr>
          <p:cNvPr id="21" name="TextBox 20">
            <a:extLst>
              <a:ext uri="{FF2B5EF4-FFF2-40B4-BE49-F238E27FC236}">
                <a16:creationId xmlns:a16="http://schemas.microsoft.com/office/drawing/2014/main" id="{7C54B72B-E20C-9256-0FF6-064369FE6000}"/>
              </a:ext>
            </a:extLst>
          </p:cNvPr>
          <p:cNvSpPr txBox="1"/>
          <p:nvPr/>
        </p:nvSpPr>
        <p:spPr>
          <a:xfrm>
            <a:off x="590265" y="1644483"/>
            <a:ext cx="7994931" cy="369332"/>
          </a:xfrm>
          <a:prstGeom prst="rect">
            <a:avLst/>
          </a:prstGeom>
          <a:noFill/>
        </p:spPr>
        <p:txBody>
          <a:bodyPr wrap="square" rtlCol="0">
            <a:spAutoFit/>
          </a:bodyPr>
          <a:lstStyle/>
          <a:p>
            <a:r>
              <a:rPr lang="en-US" b="1" dirty="0"/>
              <a:t>Electrostatic Discharge (ESD) Protection Requirements </a:t>
            </a:r>
          </a:p>
        </p:txBody>
      </p:sp>
    </p:spTree>
    <p:extLst>
      <p:ext uri="{BB962C8B-B14F-4D97-AF65-F5344CB8AC3E}">
        <p14:creationId xmlns:p14="http://schemas.microsoft.com/office/powerpoint/2010/main" val="2911254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pattFill prst="pct50">
          <a:fgClr>
            <a:schemeClr val="accent4">
              <a:lumMod val="75000"/>
            </a:schemeClr>
          </a:fgClr>
          <a:bgClr>
            <a:schemeClr val="bg1"/>
          </a:bgClr>
        </a:patt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2DFB3E-09FA-BD51-E18F-0F284C46ED49}"/>
              </a:ext>
            </a:extLst>
          </p:cNvPr>
          <p:cNvSpPr>
            <a:spLocks noGrp="1"/>
          </p:cNvSpPr>
          <p:nvPr>
            <p:ph type="body" sz="quarter" idx="10"/>
          </p:nvPr>
        </p:nvSpPr>
        <p:spPr/>
        <p:txBody>
          <a:bodyPr/>
          <a:lstStyle/>
          <a:p>
            <a:r>
              <a:rPr lang="en-US" dirty="0"/>
              <a:t>TKO Seminar</a:t>
            </a:r>
          </a:p>
        </p:txBody>
      </p:sp>
      <p:sp>
        <p:nvSpPr>
          <p:cNvPr id="3" name="Title 2">
            <a:extLst>
              <a:ext uri="{FF2B5EF4-FFF2-40B4-BE49-F238E27FC236}">
                <a16:creationId xmlns:a16="http://schemas.microsoft.com/office/drawing/2014/main" id="{8ED676C8-67B6-3962-B3F8-B75E7D53213A}"/>
              </a:ext>
            </a:extLst>
          </p:cNvPr>
          <p:cNvSpPr>
            <a:spLocks noGrp="1"/>
          </p:cNvSpPr>
          <p:nvPr>
            <p:ph type="title"/>
          </p:nvPr>
        </p:nvSpPr>
        <p:spPr/>
        <p:txBody>
          <a:bodyPr/>
          <a:lstStyle/>
          <a:p>
            <a:r>
              <a:rPr lang="en-US" dirty="0">
                <a:latin typeface="Raleway Black" pitchFamily="2" charset="0"/>
              </a:rPr>
              <a:t>Packaging Overview</a:t>
            </a:r>
          </a:p>
        </p:txBody>
      </p:sp>
      <p:sp>
        <p:nvSpPr>
          <p:cNvPr id="4" name="Slide Number Placeholder 3">
            <a:extLst>
              <a:ext uri="{FF2B5EF4-FFF2-40B4-BE49-F238E27FC236}">
                <a16:creationId xmlns:a16="http://schemas.microsoft.com/office/drawing/2014/main" id="{B88270CE-6828-C26D-8CC5-B834AC11BC15}"/>
              </a:ext>
            </a:extLst>
          </p:cNvPr>
          <p:cNvSpPr>
            <a:spLocks noGrp="1"/>
          </p:cNvSpPr>
          <p:nvPr>
            <p:ph type="sldNum" sz="quarter" idx="4"/>
          </p:nvPr>
        </p:nvSpPr>
        <p:spPr/>
        <p:txBody>
          <a:bodyPr/>
          <a:lstStyle/>
          <a:p>
            <a:r>
              <a:rPr lang="en-US" dirty="0"/>
              <a:t>17 of 25</a:t>
            </a:r>
          </a:p>
        </p:txBody>
      </p:sp>
      <p:grpSp>
        <p:nvGrpSpPr>
          <p:cNvPr id="6" name="object 9">
            <a:extLst>
              <a:ext uri="{FF2B5EF4-FFF2-40B4-BE49-F238E27FC236}">
                <a16:creationId xmlns:a16="http://schemas.microsoft.com/office/drawing/2014/main" id="{F0AB4A60-BDC1-05BD-9221-773512038CCD}"/>
              </a:ext>
            </a:extLst>
          </p:cNvPr>
          <p:cNvGrpSpPr/>
          <p:nvPr/>
        </p:nvGrpSpPr>
        <p:grpSpPr>
          <a:xfrm>
            <a:off x="1031866" y="2243198"/>
            <a:ext cx="4078604" cy="4648200"/>
            <a:chOff x="387096" y="1648967"/>
            <a:chExt cx="4078604" cy="4648200"/>
          </a:xfrm>
          <a:effectLst>
            <a:glow rad="127000">
              <a:schemeClr val="accent4">
                <a:lumMod val="50000"/>
              </a:schemeClr>
            </a:glow>
          </a:effectLst>
        </p:grpSpPr>
        <p:pic>
          <p:nvPicPr>
            <p:cNvPr id="7" name="object 10">
              <a:extLst>
                <a:ext uri="{FF2B5EF4-FFF2-40B4-BE49-F238E27FC236}">
                  <a16:creationId xmlns:a16="http://schemas.microsoft.com/office/drawing/2014/main" id="{C3B62F44-E57B-53F9-E839-39CF15C7C2FA}"/>
                </a:ext>
              </a:extLst>
            </p:cNvPr>
            <p:cNvPicPr/>
            <p:nvPr/>
          </p:nvPicPr>
          <p:blipFill>
            <a:blip r:embed="rId2" cstate="print"/>
            <a:stretch>
              <a:fillRect/>
            </a:stretch>
          </p:blipFill>
          <p:spPr>
            <a:xfrm>
              <a:off x="387096" y="1648967"/>
              <a:ext cx="4078223" cy="858011"/>
            </a:xfrm>
            <a:prstGeom prst="rect">
              <a:avLst/>
            </a:prstGeom>
          </p:spPr>
        </p:pic>
        <p:pic>
          <p:nvPicPr>
            <p:cNvPr id="8" name="object 11">
              <a:extLst>
                <a:ext uri="{FF2B5EF4-FFF2-40B4-BE49-F238E27FC236}">
                  <a16:creationId xmlns:a16="http://schemas.microsoft.com/office/drawing/2014/main" id="{EE1E60FD-7AC7-A27F-C5FA-0E81DA0EE68E}"/>
                </a:ext>
              </a:extLst>
            </p:cNvPr>
            <p:cNvPicPr/>
            <p:nvPr/>
          </p:nvPicPr>
          <p:blipFill>
            <a:blip r:embed="rId3" cstate="print"/>
            <a:stretch>
              <a:fillRect/>
            </a:stretch>
          </p:blipFill>
          <p:spPr>
            <a:xfrm>
              <a:off x="451103" y="1694687"/>
              <a:ext cx="3950208" cy="728472"/>
            </a:xfrm>
            <a:prstGeom prst="rect">
              <a:avLst/>
            </a:prstGeom>
          </p:spPr>
        </p:pic>
        <p:sp>
          <p:nvSpPr>
            <p:cNvPr id="9" name="object 12">
              <a:extLst>
                <a:ext uri="{FF2B5EF4-FFF2-40B4-BE49-F238E27FC236}">
                  <a16:creationId xmlns:a16="http://schemas.microsoft.com/office/drawing/2014/main" id="{92F91F18-B12E-41EF-2DE7-D338854288F6}"/>
                </a:ext>
              </a:extLst>
            </p:cNvPr>
            <p:cNvSpPr/>
            <p:nvPr/>
          </p:nvSpPr>
          <p:spPr>
            <a:xfrm>
              <a:off x="451103" y="1694687"/>
              <a:ext cx="3950335" cy="728980"/>
            </a:xfrm>
            <a:custGeom>
              <a:avLst/>
              <a:gdLst/>
              <a:ahLst/>
              <a:cxnLst/>
              <a:rect l="l" t="t" r="r" b="b"/>
              <a:pathLst>
                <a:path w="3950335" h="728980">
                  <a:moveTo>
                    <a:pt x="0" y="0"/>
                  </a:moveTo>
                  <a:lnTo>
                    <a:pt x="3950208" y="0"/>
                  </a:lnTo>
                  <a:lnTo>
                    <a:pt x="3950208" y="728472"/>
                  </a:lnTo>
                  <a:lnTo>
                    <a:pt x="0" y="728472"/>
                  </a:lnTo>
                  <a:lnTo>
                    <a:pt x="0" y="0"/>
                  </a:lnTo>
                  <a:close/>
                </a:path>
              </a:pathLst>
            </a:custGeom>
            <a:ln w="9524">
              <a:solidFill>
                <a:srgbClr val="D0CECE"/>
              </a:solidFill>
            </a:ln>
          </p:spPr>
          <p:txBody>
            <a:bodyPr wrap="square" lIns="0" tIns="0" rIns="0" bIns="0" rtlCol="0"/>
            <a:lstStyle/>
            <a:p>
              <a:endParaRPr/>
            </a:p>
          </p:txBody>
        </p:sp>
        <p:pic>
          <p:nvPicPr>
            <p:cNvPr id="10" name="object 13">
              <a:extLst>
                <a:ext uri="{FF2B5EF4-FFF2-40B4-BE49-F238E27FC236}">
                  <a16:creationId xmlns:a16="http://schemas.microsoft.com/office/drawing/2014/main" id="{F984C0B2-E6B1-9906-24F4-15434B73F778}"/>
                </a:ext>
              </a:extLst>
            </p:cNvPr>
            <p:cNvPicPr/>
            <p:nvPr/>
          </p:nvPicPr>
          <p:blipFill>
            <a:blip r:embed="rId4" cstate="print"/>
            <a:stretch>
              <a:fillRect/>
            </a:stretch>
          </p:blipFill>
          <p:spPr>
            <a:xfrm>
              <a:off x="387096" y="2439923"/>
              <a:ext cx="4078223" cy="3857243"/>
            </a:xfrm>
            <a:prstGeom prst="rect">
              <a:avLst/>
            </a:prstGeom>
          </p:spPr>
        </p:pic>
        <p:sp>
          <p:nvSpPr>
            <p:cNvPr id="11" name="object 14">
              <a:extLst>
                <a:ext uri="{FF2B5EF4-FFF2-40B4-BE49-F238E27FC236}">
                  <a16:creationId xmlns:a16="http://schemas.microsoft.com/office/drawing/2014/main" id="{00048250-FC60-10FD-763D-CA9662AF7873}"/>
                </a:ext>
              </a:extLst>
            </p:cNvPr>
            <p:cNvSpPr/>
            <p:nvPr/>
          </p:nvSpPr>
          <p:spPr>
            <a:xfrm>
              <a:off x="451103" y="2485643"/>
              <a:ext cx="3950335" cy="3728085"/>
            </a:xfrm>
            <a:custGeom>
              <a:avLst/>
              <a:gdLst/>
              <a:ahLst/>
              <a:cxnLst/>
              <a:rect l="l" t="t" r="r" b="b"/>
              <a:pathLst>
                <a:path w="3950335" h="3728085">
                  <a:moveTo>
                    <a:pt x="3950208" y="0"/>
                  </a:moveTo>
                  <a:lnTo>
                    <a:pt x="0" y="0"/>
                  </a:lnTo>
                  <a:lnTo>
                    <a:pt x="0" y="3727704"/>
                  </a:lnTo>
                  <a:lnTo>
                    <a:pt x="3950208" y="3727704"/>
                  </a:lnTo>
                  <a:lnTo>
                    <a:pt x="3950208" y="0"/>
                  </a:lnTo>
                  <a:close/>
                </a:path>
              </a:pathLst>
            </a:custGeom>
            <a:solidFill>
              <a:srgbClr val="BCD6ED"/>
            </a:solidFill>
          </p:spPr>
          <p:txBody>
            <a:bodyPr wrap="square" lIns="0" tIns="0" rIns="0" bIns="0" rtlCol="0"/>
            <a:lstStyle/>
            <a:p>
              <a:endParaRPr/>
            </a:p>
          </p:txBody>
        </p:sp>
        <p:pic>
          <p:nvPicPr>
            <p:cNvPr id="12" name="object 15">
              <a:extLst>
                <a:ext uri="{FF2B5EF4-FFF2-40B4-BE49-F238E27FC236}">
                  <a16:creationId xmlns:a16="http://schemas.microsoft.com/office/drawing/2014/main" id="{2596FD97-75BA-BC79-49F6-F78E0F525C84}"/>
                </a:ext>
              </a:extLst>
            </p:cNvPr>
            <p:cNvPicPr/>
            <p:nvPr/>
          </p:nvPicPr>
          <p:blipFill>
            <a:blip r:embed="rId5" cstate="print"/>
            <a:stretch>
              <a:fillRect/>
            </a:stretch>
          </p:blipFill>
          <p:spPr>
            <a:xfrm>
              <a:off x="1318260" y="2010155"/>
              <a:ext cx="2221991" cy="222503"/>
            </a:xfrm>
            <a:prstGeom prst="rect">
              <a:avLst/>
            </a:prstGeom>
          </p:spPr>
        </p:pic>
        <p:pic>
          <p:nvPicPr>
            <p:cNvPr id="13" name="object 16">
              <a:extLst>
                <a:ext uri="{FF2B5EF4-FFF2-40B4-BE49-F238E27FC236}">
                  <a16:creationId xmlns:a16="http://schemas.microsoft.com/office/drawing/2014/main" id="{AB83A6EE-B736-25D4-257E-D2A0126B9CD8}"/>
                </a:ext>
              </a:extLst>
            </p:cNvPr>
            <p:cNvPicPr/>
            <p:nvPr/>
          </p:nvPicPr>
          <p:blipFill>
            <a:blip r:embed="rId6" cstate="print"/>
            <a:stretch>
              <a:fillRect/>
            </a:stretch>
          </p:blipFill>
          <p:spPr>
            <a:xfrm>
              <a:off x="774192" y="3320795"/>
              <a:ext cx="1969007" cy="635507"/>
            </a:xfrm>
            <a:prstGeom prst="rect">
              <a:avLst/>
            </a:prstGeom>
          </p:spPr>
        </p:pic>
        <p:pic>
          <p:nvPicPr>
            <p:cNvPr id="14" name="object 17">
              <a:extLst>
                <a:ext uri="{FF2B5EF4-FFF2-40B4-BE49-F238E27FC236}">
                  <a16:creationId xmlns:a16="http://schemas.microsoft.com/office/drawing/2014/main" id="{5EB8B4AF-30FA-44AF-6A60-B772ACF5E795}"/>
                </a:ext>
              </a:extLst>
            </p:cNvPr>
            <p:cNvPicPr/>
            <p:nvPr/>
          </p:nvPicPr>
          <p:blipFill>
            <a:blip r:embed="rId7" cstate="print"/>
            <a:stretch>
              <a:fillRect/>
            </a:stretch>
          </p:blipFill>
          <p:spPr>
            <a:xfrm>
              <a:off x="774192" y="4046220"/>
              <a:ext cx="1969007" cy="1967483"/>
            </a:xfrm>
            <a:prstGeom prst="rect">
              <a:avLst/>
            </a:prstGeom>
          </p:spPr>
        </p:pic>
      </p:grpSp>
      <p:sp>
        <p:nvSpPr>
          <p:cNvPr id="15" name="object 18">
            <a:extLst>
              <a:ext uri="{FF2B5EF4-FFF2-40B4-BE49-F238E27FC236}">
                <a16:creationId xmlns:a16="http://schemas.microsoft.com/office/drawing/2014/main" id="{0949A518-C776-4A45-3D33-091754044E0D}"/>
              </a:ext>
            </a:extLst>
          </p:cNvPr>
          <p:cNvSpPr txBox="1"/>
          <p:nvPr/>
        </p:nvSpPr>
        <p:spPr>
          <a:xfrm>
            <a:off x="1096817" y="3116086"/>
            <a:ext cx="3950335" cy="3728085"/>
          </a:xfrm>
          <a:prstGeom prst="rect">
            <a:avLst/>
          </a:prstGeom>
          <a:ln w="9525">
            <a:solidFill>
              <a:srgbClr val="DBDBDB"/>
            </a:solidFill>
          </a:ln>
        </p:spPr>
        <p:txBody>
          <a:bodyPr vert="horz" wrap="square" lIns="0" tIns="46355" rIns="0" bIns="0" rtlCol="0">
            <a:spAutoFit/>
          </a:bodyPr>
          <a:lstStyle/>
          <a:p>
            <a:pPr>
              <a:lnSpc>
                <a:spcPct val="100000"/>
              </a:lnSpc>
              <a:spcBef>
                <a:spcPts val="365"/>
              </a:spcBef>
            </a:pPr>
            <a:endParaRPr sz="1400" dirty="0">
              <a:latin typeface="Times New Roman"/>
              <a:cs typeface="Times New Roman"/>
            </a:endParaRPr>
          </a:p>
          <a:p>
            <a:pPr marL="286385" marR="778510" indent="-286385" algn="ctr">
              <a:lnSpc>
                <a:spcPct val="100000"/>
              </a:lnSpc>
              <a:buFont typeface="Arial"/>
              <a:buChar char="•"/>
              <a:tabLst>
                <a:tab pos="286385" algn="l"/>
              </a:tabLst>
            </a:pPr>
            <a:r>
              <a:rPr sz="1400" b="1" dirty="0">
                <a:latin typeface="Arial"/>
                <a:cs typeface="Arial"/>
              </a:rPr>
              <a:t>39</a:t>
            </a:r>
            <a:r>
              <a:rPr sz="1400" b="1" spc="-40" dirty="0">
                <a:latin typeface="Arial"/>
                <a:cs typeface="Arial"/>
              </a:rPr>
              <a:t> </a:t>
            </a:r>
            <a:r>
              <a:rPr sz="1400" b="1" dirty="0">
                <a:latin typeface="Arial"/>
                <a:cs typeface="Arial"/>
              </a:rPr>
              <a:t>-</a:t>
            </a:r>
            <a:r>
              <a:rPr sz="1400" b="1" spc="-20" dirty="0">
                <a:latin typeface="Arial"/>
                <a:cs typeface="Arial"/>
              </a:rPr>
              <a:t> </a:t>
            </a:r>
            <a:r>
              <a:rPr sz="1400" b="1" dirty="0">
                <a:latin typeface="Arial"/>
                <a:cs typeface="Arial"/>
              </a:rPr>
              <a:t>ESD</a:t>
            </a:r>
            <a:r>
              <a:rPr sz="1400" b="1" spc="-15" dirty="0">
                <a:latin typeface="Arial"/>
                <a:cs typeface="Arial"/>
              </a:rPr>
              <a:t> </a:t>
            </a:r>
            <a:r>
              <a:rPr sz="1400" b="1" dirty="0">
                <a:latin typeface="Arial"/>
                <a:cs typeface="Arial"/>
              </a:rPr>
              <a:t>Sensitive</a:t>
            </a:r>
            <a:r>
              <a:rPr sz="1400" b="1" spc="-45" dirty="0">
                <a:latin typeface="Arial"/>
                <a:cs typeface="Arial"/>
              </a:rPr>
              <a:t> </a:t>
            </a:r>
            <a:r>
              <a:rPr sz="1400" b="1" spc="-10" dirty="0">
                <a:latin typeface="Arial"/>
                <a:cs typeface="Arial"/>
              </a:rPr>
              <a:t>Device</a:t>
            </a:r>
            <a:endParaRPr sz="1400" dirty="0">
              <a:latin typeface="Arial"/>
              <a:cs typeface="Arial"/>
            </a:endParaRPr>
          </a:p>
          <a:p>
            <a:pPr marL="148590" algn="ctr">
              <a:lnSpc>
                <a:spcPct val="100000"/>
              </a:lnSpc>
            </a:pPr>
            <a:r>
              <a:rPr sz="1400" dirty="0">
                <a:latin typeface="Arial"/>
                <a:cs typeface="Arial"/>
              </a:rPr>
              <a:t>requirements</a:t>
            </a:r>
            <a:r>
              <a:rPr sz="1400" spc="-55" dirty="0">
                <a:latin typeface="Arial"/>
                <a:cs typeface="Arial"/>
              </a:rPr>
              <a:t> </a:t>
            </a:r>
            <a:r>
              <a:rPr sz="1400" dirty="0">
                <a:latin typeface="Arial"/>
                <a:cs typeface="Arial"/>
              </a:rPr>
              <a:t>of </a:t>
            </a:r>
            <a:r>
              <a:rPr sz="1400" spc="-10" dirty="0">
                <a:latin typeface="Arial"/>
                <a:cs typeface="Arial"/>
              </a:rPr>
              <a:t>MIL-STD-</a:t>
            </a:r>
            <a:r>
              <a:rPr sz="1400" dirty="0">
                <a:latin typeface="Arial"/>
                <a:cs typeface="Arial"/>
              </a:rPr>
              <a:t>129</a:t>
            </a:r>
            <a:r>
              <a:rPr sz="1400" spc="-50" dirty="0">
                <a:latin typeface="Arial"/>
                <a:cs typeface="Arial"/>
              </a:rPr>
              <a:t> </a:t>
            </a:r>
            <a:r>
              <a:rPr sz="1400" spc="-20" dirty="0">
                <a:latin typeface="Arial"/>
                <a:cs typeface="Arial"/>
              </a:rPr>
              <a:t>apply</a:t>
            </a:r>
            <a:endParaRPr sz="1400" dirty="0">
              <a:latin typeface="Arial"/>
              <a:cs typeface="Arial"/>
            </a:endParaRPr>
          </a:p>
          <a:p>
            <a:pPr>
              <a:lnSpc>
                <a:spcPct val="100000"/>
              </a:lnSpc>
              <a:spcBef>
                <a:spcPts val="135"/>
              </a:spcBef>
            </a:pPr>
            <a:endParaRPr sz="1400" dirty="0">
              <a:latin typeface="Arial"/>
              <a:cs typeface="Arial"/>
            </a:endParaRPr>
          </a:p>
          <a:p>
            <a:pPr marL="2493645">
              <a:lnSpc>
                <a:spcPct val="100000"/>
              </a:lnSpc>
            </a:pPr>
            <a:r>
              <a:rPr sz="1200" b="1" spc="-10" dirty="0">
                <a:latin typeface="Arial"/>
                <a:cs typeface="Arial"/>
              </a:rPr>
              <a:t>ATTENTION</a:t>
            </a:r>
            <a:r>
              <a:rPr sz="1200" spc="-10" dirty="0">
                <a:latin typeface="Arial"/>
                <a:cs typeface="Arial"/>
              </a:rPr>
              <a:t>:</a:t>
            </a:r>
            <a:endParaRPr sz="1200" dirty="0">
              <a:latin typeface="Arial"/>
              <a:cs typeface="Arial"/>
            </a:endParaRPr>
          </a:p>
          <a:p>
            <a:pPr marL="2493645" marR="467359">
              <a:lnSpc>
                <a:spcPct val="100000"/>
              </a:lnSpc>
            </a:pPr>
            <a:r>
              <a:rPr sz="1200" dirty="0">
                <a:latin typeface="Arial"/>
                <a:cs typeface="Arial"/>
              </a:rPr>
              <a:t>Required</a:t>
            </a:r>
            <a:r>
              <a:rPr sz="1200" spc="-60" dirty="0">
                <a:latin typeface="Arial"/>
                <a:cs typeface="Arial"/>
              </a:rPr>
              <a:t> </a:t>
            </a:r>
            <a:r>
              <a:rPr sz="1200" spc="-10" dirty="0">
                <a:latin typeface="Arial"/>
                <a:cs typeface="Arial"/>
              </a:rPr>
              <a:t>label </a:t>
            </a:r>
            <a:r>
              <a:rPr sz="1200" dirty="0">
                <a:latin typeface="Arial"/>
                <a:cs typeface="Arial"/>
              </a:rPr>
              <a:t>for</a:t>
            </a:r>
            <a:r>
              <a:rPr sz="1200" spc="-20" dirty="0">
                <a:latin typeface="Arial"/>
                <a:cs typeface="Arial"/>
              </a:rPr>
              <a:t> </a:t>
            </a:r>
            <a:r>
              <a:rPr sz="1200" dirty="0">
                <a:latin typeface="Arial"/>
                <a:cs typeface="Arial"/>
              </a:rPr>
              <a:t>unit</a:t>
            </a:r>
            <a:r>
              <a:rPr sz="1200" spc="-25" dirty="0">
                <a:latin typeface="Arial"/>
                <a:cs typeface="Arial"/>
              </a:rPr>
              <a:t> </a:t>
            </a:r>
            <a:r>
              <a:rPr sz="1200" spc="-10" dirty="0">
                <a:latin typeface="Arial"/>
                <a:cs typeface="Arial"/>
              </a:rPr>
              <a:t>packs</a:t>
            </a:r>
            <a:endParaRPr sz="1200" dirty="0">
              <a:latin typeface="Arial"/>
              <a:cs typeface="Arial"/>
            </a:endParaRPr>
          </a:p>
          <a:p>
            <a:pPr>
              <a:lnSpc>
                <a:spcPct val="100000"/>
              </a:lnSpc>
            </a:pPr>
            <a:endParaRPr sz="1200" dirty="0">
              <a:latin typeface="Arial"/>
              <a:cs typeface="Arial"/>
            </a:endParaRPr>
          </a:p>
          <a:p>
            <a:pPr>
              <a:lnSpc>
                <a:spcPct val="100000"/>
              </a:lnSpc>
            </a:pPr>
            <a:endParaRPr sz="1200" dirty="0">
              <a:latin typeface="Arial"/>
              <a:cs typeface="Arial"/>
            </a:endParaRPr>
          </a:p>
          <a:p>
            <a:pPr>
              <a:lnSpc>
                <a:spcPct val="100000"/>
              </a:lnSpc>
              <a:spcBef>
                <a:spcPts val="790"/>
              </a:spcBef>
            </a:pPr>
            <a:endParaRPr sz="1200" dirty="0">
              <a:latin typeface="Arial"/>
              <a:cs typeface="Arial"/>
            </a:endParaRPr>
          </a:p>
          <a:p>
            <a:pPr marL="2493645">
              <a:lnSpc>
                <a:spcPct val="100000"/>
              </a:lnSpc>
            </a:pPr>
            <a:r>
              <a:rPr sz="1200" b="1" spc="-10" dirty="0">
                <a:latin typeface="Arial"/>
                <a:cs typeface="Arial"/>
              </a:rPr>
              <a:t>ATTENTION</a:t>
            </a:r>
            <a:r>
              <a:rPr sz="1200" spc="-10" dirty="0">
                <a:latin typeface="Arial"/>
                <a:cs typeface="Arial"/>
              </a:rPr>
              <a:t>:</a:t>
            </a:r>
            <a:endParaRPr sz="1200" dirty="0">
              <a:latin typeface="Arial"/>
              <a:cs typeface="Arial"/>
            </a:endParaRPr>
          </a:p>
          <a:p>
            <a:pPr marL="2493645" marR="422275">
              <a:lnSpc>
                <a:spcPct val="100000"/>
              </a:lnSpc>
            </a:pPr>
            <a:r>
              <a:rPr sz="1200" dirty="0">
                <a:latin typeface="Arial"/>
                <a:cs typeface="Arial"/>
              </a:rPr>
              <a:t>Required</a:t>
            </a:r>
            <a:r>
              <a:rPr sz="1200" spc="-60" dirty="0">
                <a:latin typeface="Arial"/>
                <a:cs typeface="Arial"/>
              </a:rPr>
              <a:t> </a:t>
            </a:r>
            <a:r>
              <a:rPr sz="1200" spc="-10" dirty="0">
                <a:latin typeface="Arial"/>
                <a:cs typeface="Arial"/>
              </a:rPr>
              <a:t>label </a:t>
            </a:r>
            <a:r>
              <a:rPr sz="1200" dirty="0">
                <a:latin typeface="Arial"/>
                <a:cs typeface="Arial"/>
              </a:rPr>
              <a:t>for</a:t>
            </a:r>
            <a:r>
              <a:rPr sz="1200" spc="-30" dirty="0">
                <a:latin typeface="Arial"/>
                <a:cs typeface="Arial"/>
              </a:rPr>
              <a:t> </a:t>
            </a:r>
            <a:r>
              <a:rPr sz="1200" dirty="0">
                <a:latin typeface="Arial"/>
                <a:cs typeface="Arial"/>
              </a:rPr>
              <a:t>exterior</a:t>
            </a:r>
            <a:r>
              <a:rPr sz="1200" spc="-30" dirty="0">
                <a:latin typeface="Arial"/>
                <a:cs typeface="Arial"/>
              </a:rPr>
              <a:t> </a:t>
            </a:r>
            <a:r>
              <a:rPr sz="1200" spc="-25" dirty="0">
                <a:latin typeface="Arial"/>
                <a:cs typeface="Arial"/>
              </a:rPr>
              <a:t>and </a:t>
            </a:r>
            <a:r>
              <a:rPr sz="1200" spc="-10" dirty="0">
                <a:latin typeface="Arial"/>
                <a:cs typeface="Arial"/>
              </a:rPr>
              <a:t>intermediate containers</a:t>
            </a:r>
            <a:endParaRPr sz="1200" dirty="0">
              <a:latin typeface="Arial"/>
              <a:cs typeface="Arial"/>
            </a:endParaRPr>
          </a:p>
        </p:txBody>
      </p:sp>
      <p:grpSp>
        <p:nvGrpSpPr>
          <p:cNvPr id="19" name="object 3">
            <a:extLst>
              <a:ext uri="{FF2B5EF4-FFF2-40B4-BE49-F238E27FC236}">
                <a16:creationId xmlns:a16="http://schemas.microsoft.com/office/drawing/2014/main" id="{F6709AF2-FFBC-0360-1218-970118BE41CB}"/>
              </a:ext>
            </a:extLst>
          </p:cNvPr>
          <p:cNvGrpSpPr/>
          <p:nvPr/>
        </p:nvGrpSpPr>
        <p:grpSpPr>
          <a:xfrm>
            <a:off x="5162578" y="2224911"/>
            <a:ext cx="4173220" cy="4650105"/>
            <a:chOff x="4578096" y="1647444"/>
            <a:chExt cx="4173220" cy="4650105"/>
          </a:xfrm>
          <a:effectLst>
            <a:glow rad="127000">
              <a:schemeClr val="accent4">
                <a:lumMod val="50000"/>
              </a:schemeClr>
            </a:glow>
          </a:effectLst>
        </p:grpSpPr>
        <p:pic>
          <p:nvPicPr>
            <p:cNvPr id="20" name="object 4">
              <a:extLst>
                <a:ext uri="{FF2B5EF4-FFF2-40B4-BE49-F238E27FC236}">
                  <a16:creationId xmlns:a16="http://schemas.microsoft.com/office/drawing/2014/main" id="{AD65164E-7065-AE17-E956-881E98322EEE}"/>
                </a:ext>
              </a:extLst>
            </p:cNvPr>
            <p:cNvPicPr/>
            <p:nvPr/>
          </p:nvPicPr>
          <p:blipFill>
            <a:blip r:embed="rId8" cstate="print"/>
            <a:stretch>
              <a:fillRect/>
            </a:stretch>
          </p:blipFill>
          <p:spPr>
            <a:xfrm>
              <a:off x="4578096" y="1647444"/>
              <a:ext cx="4172711" cy="859535"/>
            </a:xfrm>
            <a:prstGeom prst="rect">
              <a:avLst/>
            </a:prstGeom>
          </p:spPr>
        </p:pic>
        <p:pic>
          <p:nvPicPr>
            <p:cNvPr id="21" name="object 5">
              <a:extLst>
                <a:ext uri="{FF2B5EF4-FFF2-40B4-BE49-F238E27FC236}">
                  <a16:creationId xmlns:a16="http://schemas.microsoft.com/office/drawing/2014/main" id="{8AE32226-85AA-891B-DE46-5932077C5D77}"/>
                </a:ext>
              </a:extLst>
            </p:cNvPr>
            <p:cNvPicPr/>
            <p:nvPr/>
          </p:nvPicPr>
          <p:blipFill>
            <a:blip r:embed="rId9" cstate="print"/>
            <a:stretch>
              <a:fillRect/>
            </a:stretch>
          </p:blipFill>
          <p:spPr>
            <a:xfrm>
              <a:off x="4642104" y="1693163"/>
              <a:ext cx="4044696" cy="729996"/>
            </a:xfrm>
            <a:prstGeom prst="rect">
              <a:avLst/>
            </a:prstGeom>
          </p:spPr>
        </p:pic>
        <p:sp>
          <p:nvSpPr>
            <p:cNvPr id="22" name="object 6">
              <a:extLst>
                <a:ext uri="{FF2B5EF4-FFF2-40B4-BE49-F238E27FC236}">
                  <a16:creationId xmlns:a16="http://schemas.microsoft.com/office/drawing/2014/main" id="{27A03484-FA45-27FF-DAC1-FC20E530D9EB}"/>
                </a:ext>
              </a:extLst>
            </p:cNvPr>
            <p:cNvSpPr/>
            <p:nvPr/>
          </p:nvSpPr>
          <p:spPr>
            <a:xfrm>
              <a:off x="4642104" y="1693163"/>
              <a:ext cx="4044950" cy="730250"/>
            </a:xfrm>
            <a:custGeom>
              <a:avLst/>
              <a:gdLst/>
              <a:ahLst/>
              <a:cxnLst/>
              <a:rect l="l" t="t" r="r" b="b"/>
              <a:pathLst>
                <a:path w="4044950" h="730250">
                  <a:moveTo>
                    <a:pt x="0" y="0"/>
                  </a:moveTo>
                  <a:lnTo>
                    <a:pt x="4044696" y="0"/>
                  </a:lnTo>
                  <a:lnTo>
                    <a:pt x="4044696" y="729996"/>
                  </a:lnTo>
                  <a:lnTo>
                    <a:pt x="0" y="729996"/>
                  </a:lnTo>
                  <a:lnTo>
                    <a:pt x="0" y="0"/>
                  </a:lnTo>
                  <a:close/>
                </a:path>
              </a:pathLst>
            </a:custGeom>
            <a:ln w="9525">
              <a:solidFill>
                <a:srgbClr val="D0CECE"/>
              </a:solidFill>
            </a:ln>
          </p:spPr>
          <p:txBody>
            <a:bodyPr wrap="square" lIns="0" tIns="0" rIns="0" bIns="0" rtlCol="0"/>
            <a:lstStyle/>
            <a:p>
              <a:endParaRPr/>
            </a:p>
          </p:txBody>
        </p:sp>
        <p:pic>
          <p:nvPicPr>
            <p:cNvPr id="23" name="object 7">
              <a:extLst>
                <a:ext uri="{FF2B5EF4-FFF2-40B4-BE49-F238E27FC236}">
                  <a16:creationId xmlns:a16="http://schemas.microsoft.com/office/drawing/2014/main" id="{BA217F8A-0EC4-054F-3B2D-1EDAAB13E56B}"/>
                </a:ext>
              </a:extLst>
            </p:cNvPr>
            <p:cNvPicPr/>
            <p:nvPr/>
          </p:nvPicPr>
          <p:blipFill>
            <a:blip r:embed="rId10" cstate="print"/>
            <a:stretch>
              <a:fillRect/>
            </a:stretch>
          </p:blipFill>
          <p:spPr>
            <a:xfrm>
              <a:off x="4578096" y="2426208"/>
              <a:ext cx="4172711" cy="3870959"/>
            </a:xfrm>
            <a:prstGeom prst="rect">
              <a:avLst/>
            </a:prstGeom>
          </p:spPr>
        </p:pic>
        <p:pic>
          <p:nvPicPr>
            <p:cNvPr id="24" name="object 8">
              <a:extLst>
                <a:ext uri="{FF2B5EF4-FFF2-40B4-BE49-F238E27FC236}">
                  <a16:creationId xmlns:a16="http://schemas.microsoft.com/office/drawing/2014/main" id="{AE356E91-AEC9-134F-2744-ED788C94D7E8}"/>
                </a:ext>
              </a:extLst>
            </p:cNvPr>
            <p:cNvPicPr/>
            <p:nvPr/>
          </p:nvPicPr>
          <p:blipFill>
            <a:blip r:embed="rId11" cstate="print"/>
            <a:stretch>
              <a:fillRect/>
            </a:stretch>
          </p:blipFill>
          <p:spPr>
            <a:xfrm>
              <a:off x="4783836" y="2010156"/>
              <a:ext cx="3747515" cy="222503"/>
            </a:xfrm>
            <a:prstGeom prst="rect">
              <a:avLst/>
            </a:prstGeom>
          </p:spPr>
        </p:pic>
      </p:grpSp>
      <p:sp>
        <p:nvSpPr>
          <p:cNvPr id="31" name="object 19">
            <a:extLst>
              <a:ext uri="{FF2B5EF4-FFF2-40B4-BE49-F238E27FC236}">
                <a16:creationId xmlns:a16="http://schemas.microsoft.com/office/drawing/2014/main" id="{393BDD42-EDE6-5ADE-E0B0-01E36018372E}"/>
              </a:ext>
            </a:extLst>
          </p:cNvPr>
          <p:cNvSpPr txBox="1"/>
          <p:nvPr/>
        </p:nvSpPr>
        <p:spPr>
          <a:xfrm>
            <a:off x="5245354" y="3062617"/>
            <a:ext cx="4044950" cy="3741420"/>
          </a:xfrm>
          <a:prstGeom prst="rect">
            <a:avLst/>
          </a:prstGeom>
          <a:solidFill>
            <a:srgbClr val="BCD6ED"/>
          </a:solidFill>
          <a:ln w="9525">
            <a:solidFill>
              <a:srgbClr val="DBDBDB"/>
            </a:solidFill>
          </a:ln>
          <a:effectLst>
            <a:glow rad="127000">
              <a:schemeClr val="accent4">
                <a:lumMod val="75000"/>
              </a:schemeClr>
            </a:glow>
          </a:effectLst>
        </p:spPr>
        <p:txBody>
          <a:bodyPr vert="horz" wrap="square" lIns="0" tIns="30480" rIns="0" bIns="0" rtlCol="0">
            <a:spAutoFit/>
          </a:bodyPr>
          <a:lstStyle/>
          <a:p>
            <a:pPr>
              <a:lnSpc>
                <a:spcPct val="100000"/>
              </a:lnSpc>
              <a:spcBef>
                <a:spcPts val="240"/>
              </a:spcBef>
            </a:pPr>
            <a:endParaRPr sz="1400" dirty="0">
              <a:latin typeface="Times New Roman"/>
              <a:cs typeface="Times New Roman"/>
            </a:endParaRPr>
          </a:p>
          <a:p>
            <a:pPr marL="789940" marR="443865" indent="-286385">
              <a:lnSpc>
                <a:spcPct val="100000"/>
              </a:lnSpc>
              <a:buChar char="•"/>
              <a:tabLst>
                <a:tab pos="789940" algn="l"/>
              </a:tabLst>
            </a:pPr>
            <a:r>
              <a:rPr sz="1400" dirty="0">
                <a:latin typeface="Arial"/>
                <a:cs typeface="Arial"/>
              </a:rPr>
              <a:t>This</a:t>
            </a:r>
            <a:r>
              <a:rPr sz="1400" spc="-30" dirty="0">
                <a:latin typeface="Arial"/>
                <a:cs typeface="Arial"/>
              </a:rPr>
              <a:t> </a:t>
            </a:r>
            <a:r>
              <a:rPr sz="1400" dirty="0">
                <a:latin typeface="Arial"/>
                <a:cs typeface="Arial"/>
              </a:rPr>
              <a:t>item</a:t>
            </a:r>
            <a:r>
              <a:rPr sz="1400" spc="-35" dirty="0">
                <a:latin typeface="Arial"/>
                <a:cs typeface="Arial"/>
              </a:rPr>
              <a:t> </a:t>
            </a:r>
            <a:r>
              <a:rPr sz="1400" dirty="0">
                <a:latin typeface="Arial"/>
                <a:cs typeface="Arial"/>
              </a:rPr>
              <a:t>requires</a:t>
            </a:r>
            <a:r>
              <a:rPr sz="1400" spc="-45" dirty="0">
                <a:latin typeface="Arial"/>
                <a:cs typeface="Arial"/>
              </a:rPr>
              <a:t> </a:t>
            </a:r>
            <a:r>
              <a:rPr sz="1400" dirty="0">
                <a:latin typeface="Arial"/>
                <a:cs typeface="Arial"/>
              </a:rPr>
              <a:t>DoD</a:t>
            </a:r>
            <a:r>
              <a:rPr sz="1400" spc="-15" dirty="0">
                <a:latin typeface="Arial"/>
                <a:cs typeface="Arial"/>
              </a:rPr>
              <a:t> </a:t>
            </a:r>
            <a:r>
              <a:rPr sz="1400" b="1" spc="-10" dirty="0">
                <a:latin typeface="Arial"/>
                <a:cs typeface="Arial"/>
              </a:rPr>
              <a:t>Qualified </a:t>
            </a:r>
            <a:r>
              <a:rPr sz="1400" dirty="0">
                <a:latin typeface="Arial"/>
                <a:cs typeface="Arial"/>
              </a:rPr>
              <a:t>Electrostatic</a:t>
            </a:r>
            <a:r>
              <a:rPr sz="1400" spc="-65" dirty="0">
                <a:latin typeface="Arial"/>
                <a:cs typeface="Arial"/>
              </a:rPr>
              <a:t> </a:t>
            </a:r>
            <a:r>
              <a:rPr sz="1400" dirty="0">
                <a:latin typeface="Arial"/>
                <a:cs typeface="Arial"/>
              </a:rPr>
              <a:t>Discharge</a:t>
            </a:r>
            <a:r>
              <a:rPr sz="1400" spc="-70" dirty="0">
                <a:latin typeface="Arial"/>
                <a:cs typeface="Arial"/>
              </a:rPr>
              <a:t> </a:t>
            </a:r>
            <a:r>
              <a:rPr sz="1400" spc="-20" dirty="0">
                <a:latin typeface="Arial"/>
                <a:cs typeface="Arial"/>
              </a:rPr>
              <a:t>(</a:t>
            </a:r>
            <a:r>
              <a:rPr sz="1400" b="1" spc="-20" dirty="0">
                <a:latin typeface="Arial"/>
                <a:cs typeface="Arial"/>
              </a:rPr>
              <a:t>ESD</a:t>
            </a:r>
            <a:r>
              <a:rPr sz="1400" spc="-20" dirty="0">
                <a:latin typeface="Arial"/>
                <a:cs typeface="Arial"/>
              </a:rPr>
              <a:t>) </a:t>
            </a:r>
            <a:r>
              <a:rPr sz="1400" b="1" dirty="0">
                <a:latin typeface="Arial"/>
                <a:cs typeface="Arial"/>
              </a:rPr>
              <a:t>protective</a:t>
            </a:r>
            <a:r>
              <a:rPr sz="1400" b="1" spc="-80" dirty="0">
                <a:latin typeface="Arial"/>
                <a:cs typeface="Arial"/>
              </a:rPr>
              <a:t> </a:t>
            </a:r>
            <a:r>
              <a:rPr sz="1400" b="1" dirty="0">
                <a:latin typeface="Arial"/>
                <a:cs typeface="Arial"/>
              </a:rPr>
              <a:t>packaging</a:t>
            </a:r>
            <a:r>
              <a:rPr sz="1400" b="1" spc="-70" dirty="0">
                <a:latin typeface="Arial"/>
                <a:cs typeface="Arial"/>
              </a:rPr>
              <a:t> </a:t>
            </a:r>
            <a:r>
              <a:rPr sz="1400" b="1" dirty="0">
                <a:latin typeface="Arial"/>
                <a:cs typeface="Arial"/>
              </a:rPr>
              <a:t>materials</a:t>
            </a:r>
            <a:r>
              <a:rPr sz="1400" b="1" spc="-75" dirty="0">
                <a:latin typeface="Arial"/>
                <a:cs typeface="Arial"/>
              </a:rPr>
              <a:t> </a:t>
            </a:r>
            <a:r>
              <a:rPr sz="1400" spc="-25" dirty="0">
                <a:latin typeface="Arial"/>
                <a:cs typeface="Arial"/>
              </a:rPr>
              <a:t>in </a:t>
            </a:r>
            <a:r>
              <a:rPr sz="1400" dirty="0">
                <a:latin typeface="Arial"/>
                <a:cs typeface="Arial"/>
              </a:rPr>
              <a:t>accordance</a:t>
            </a:r>
            <a:r>
              <a:rPr sz="1400" spc="-45" dirty="0">
                <a:latin typeface="Arial"/>
                <a:cs typeface="Arial"/>
              </a:rPr>
              <a:t> </a:t>
            </a:r>
            <a:r>
              <a:rPr sz="1400" dirty="0">
                <a:latin typeface="Arial"/>
                <a:cs typeface="Arial"/>
              </a:rPr>
              <a:t>with</a:t>
            </a:r>
            <a:r>
              <a:rPr sz="1400" spc="5" dirty="0">
                <a:latin typeface="Arial"/>
                <a:cs typeface="Arial"/>
              </a:rPr>
              <a:t> </a:t>
            </a:r>
            <a:r>
              <a:rPr sz="1400" b="1" spc="-10" dirty="0">
                <a:latin typeface="Arial"/>
                <a:cs typeface="Arial"/>
              </a:rPr>
              <a:t>MIL-PRF-81705</a:t>
            </a:r>
            <a:r>
              <a:rPr sz="1400" spc="-10" dirty="0">
                <a:latin typeface="Arial"/>
                <a:cs typeface="Arial"/>
              </a:rPr>
              <a:t>. </a:t>
            </a:r>
            <a:r>
              <a:rPr sz="1400" dirty="0">
                <a:latin typeface="Arial"/>
                <a:cs typeface="Arial"/>
              </a:rPr>
              <a:t>The</a:t>
            </a:r>
            <a:r>
              <a:rPr sz="1400" spc="-35" dirty="0">
                <a:latin typeface="Arial"/>
                <a:cs typeface="Arial"/>
              </a:rPr>
              <a:t> </a:t>
            </a:r>
            <a:r>
              <a:rPr sz="1400" dirty="0">
                <a:latin typeface="Arial"/>
                <a:cs typeface="Arial"/>
              </a:rPr>
              <a:t>supplier</a:t>
            </a:r>
            <a:r>
              <a:rPr sz="1400" spc="-45" dirty="0">
                <a:latin typeface="Arial"/>
                <a:cs typeface="Arial"/>
              </a:rPr>
              <a:t> </a:t>
            </a:r>
            <a:r>
              <a:rPr sz="1400" dirty="0">
                <a:latin typeface="Arial"/>
                <a:cs typeface="Arial"/>
              </a:rPr>
              <a:t>shall</a:t>
            </a:r>
            <a:r>
              <a:rPr sz="1400" spc="-30" dirty="0">
                <a:latin typeface="Arial"/>
                <a:cs typeface="Arial"/>
              </a:rPr>
              <a:t> </a:t>
            </a:r>
            <a:r>
              <a:rPr sz="1400" dirty="0">
                <a:latin typeface="Arial"/>
                <a:cs typeface="Arial"/>
              </a:rPr>
              <a:t>be</a:t>
            </a:r>
            <a:r>
              <a:rPr sz="1400" spc="-35" dirty="0">
                <a:latin typeface="Arial"/>
                <a:cs typeface="Arial"/>
              </a:rPr>
              <a:t> </a:t>
            </a:r>
            <a:r>
              <a:rPr sz="1400" spc="-10" dirty="0">
                <a:latin typeface="Arial"/>
                <a:cs typeface="Arial"/>
              </a:rPr>
              <a:t>responsible</a:t>
            </a:r>
            <a:r>
              <a:rPr sz="1400" spc="500" dirty="0">
                <a:latin typeface="Arial"/>
                <a:cs typeface="Arial"/>
              </a:rPr>
              <a:t> </a:t>
            </a:r>
            <a:r>
              <a:rPr sz="1400" dirty="0">
                <a:latin typeface="Arial"/>
                <a:cs typeface="Arial"/>
              </a:rPr>
              <a:t>for</a:t>
            </a:r>
            <a:r>
              <a:rPr sz="1400" spc="-25" dirty="0">
                <a:latin typeface="Arial"/>
                <a:cs typeface="Arial"/>
              </a:rPr>
              <a:t> </a:t>
            </a:r>
            <a:r>
              <a:rPr sz="1400" dirty="0">
                <a:latin typeface="Arial"/>
                <a:cs typeface="Arial"/>
              </a:rPr>
              <a:t>verifying</a:t>
            </a:r>
            <a:r>
              <a:rPr sz="1400" spc="-15" dirty="0">
                <a:latin typeface="Arial"/>
                <a:cs typeface="Arial"/>
              </a:rPr>
              <a:t> </a:t>
            </a:r>
            <a:r>
              <a:rPr sz="1400" dirty="0">
                <a:latin typeface="Arial"/>
                <a:cs typeface="Arial"/>
              </a:rPr>
              <a:t>that</a:t>
            </a:r>
            <a:r>
              <a:rPr sz="1400" spc="-30" dirty="0">
                <a:latin typeface="Arial"/>
                <a:cs typeface="Arial"/>
              </a:rPr>
              <a:t> </a:t>
            </a:r>
            <a:r>
              <a:rPr sz="1400" dirty="0">
                <a:latin typeface="Arial"/>
                <a:cs typeface="Arial"/>
              </a:rPr>
              <a:t>all</a:t>
            </a:r>
            <a:r>
              <a:rPr sz="1400" spc="-10" dirty="0">
                <a:latin typeface="Arial"/>
                <a:cs typeface="Arial"/>
              </a:rPr>
              <a:t> MIL-PRF-81705 </a:t>
            </a:r>
            <a:r>
              <a:rPr sz="1400" dirty="0">
                <a:latin typeface="Arial"/>
                <a:cs typeface="Arial"/>
              </a:rPr>
              <a:t>barrier</a:t>
            </a:r>
            <a:r>
              <a:rPr sz="1400" spc="-45" dirty="0">
                <a:latin typeface="Arial"/>
                <a:cs typeface="Arial"/>
              </a:rPr>
              <a:t> </a:t>
            </a:r>
            <a:r>
              <a:rPr sz="1400" dirty="0">
                <a:latin typeface="Arial"/>
                <a:cs typeface="Arial"/>
              </a:rPr>
              <a:t>materials</a:t>
            </a:r>
            <a:r>
              <a:rPr sz="1400" spc="-45" dirty="0">
                <a:latin typeface="Arial"/>
                <a:cs typeface="Arial"/>
              </a:rPr>
              <a:t> </a:t>
            </a:r>
            <a:r>
              <a:rPr sz="1400" dirty="0">
                <a:latin typeface="Arial"/>
                <a:cs typeface="Arial"/>
              </a:rPr>
              <a:t>(or</a:t>
            </a:r>
            <a:r>
              <a:rPr sz="1400" spc="-30" dirty="0">
                <a:latin typeface="Arial"/>
                <a:cs typeface="Arial"/>
              </a:rPr>
              <a:t> </a:t>
            </a:r>
            <a:r>
              <a:rPr sz="1400" spc="-10" dirty="0">
                <a:latin typeface="Arial"/>
                <a:cs typeface="Arial"/>
              </a:rPr>
              <a:t>converted </a:t>
            </a:r>
            <a:r>
              <a:rPr sz="1400" dirty="0">
                <a:latin typeface="Arial"/>
                <a:cs typeface="Arial"/>
              </a:rPr>
              <a:t>bags)</a:t>
            </a:r>
            <a:r>
              <a:rPr sz="1400" spc="-35" dirty="0">
                <a:latin typeface="Arial"/>
                <a:cs typeface="Arial"/>
              </a:rPr>
              <a:t> </a:t>
            </a:r>
            <a:r>
              <a:rPr sz="1400" dirty="0">
                <a:latin typeface="Arial"/>
                <a:cs typeface="Arial"/>
              </a:rPr>
              <a:t>are</a:t>
            </a:r>
            <a:r>
              <a:rPr sz="1400" spc="-25" dirty="0">
                <a:latin typeface="Arial"/>
                <a:cs typeface="Arial"/>
              </a:rPr>
              <a:t> </a:t>
            </a:r>
            <a:r>
              <a:rPr sz="1400" dirty="0">
                <a:latin typeface="Arial"/>
                <a:cs typeface="Arial"/>
              </a:rPr>
              <a:t>supplied</a:t>
            </a:r>
            <a:r>
              <a:rPr sz="1400" spc="-40" dirty="0">
                <a:latin typeface="Arial"/>
                <a:cs typeface="Arial"/>
              </a:rPr>
              <a:t> </a:t>
            </a:r>
            <a:r>
              <a:rPr sz="1400" dirty="0">
                <a:latin typeface="Arial"/>
                <a:cs typeface="Arial"/>
              </a:rPr>
              <a:t>from</a:t>
            </a:r>
            <a:r>
              <a:rPr sz="1400" spc="-40" dirty="0">
                <a:latin typeface="Arial"/>
                <a:cs typeface="Arial"/>
              </a:rPr>
              <a:t> </a:t>
            </a:r>
            <a:r>
              <a:rPr sz="1400" dirty="0">
                <a:latin typeface="Arial"/>
                <a:cs typeface="Arial"/>
              </a:rPr>
              <a:t>a</a:t>
            </a:r>
            <a:r>
              <a:rPr sz="1400" spc="-5" dirty="0">
                <a:latin typeface="Arial"/>
                <a:cs typeface="Arial"/>
              </a:rPr>
              <a:t> </a:t>
            </a:r>
            <a:r>
              <a:rPr sz="1400" b="1" spc="-10" dirty="0">
                <a:latin typeface="Arial"/>
                <a:cs typeface="Arial"/>
              </a:rPr>
              <a:t>qualified manufacturer</a:t>
            </a:r>
            <a:r>
              <a:rPr sz="1400" b="1" spc="-25" dirty="0">
                <a:latin typeface="Arial"/>
                <a:cs typeface="Arial"/>
              </a:rPr>
              <a:t> </a:t>
            </a:r>
            <a:r>
              <a:rPr sz="1400" b="1" dirty="0">
                <a:latin typeface="Arial"/>
                <a:cs typeface="Arial"/>
              </a:rPr>
              <a:t>currently</a:t>
            </a:r>
            <a:r>
              <a:rPr sz="1400" b="1" spc="-30" dirty="0">
                <a:latin typeface="Arial"/>
                <a:cs typeface="Arial"/>
              </a:rPr>
              <a:t> </a:t>
            </a:r>
            <a:r>
              <a:rPr sz="1400" b="1" dirty="0">
                <a:latin typeface="Arial"/>
                <a:cs typeface="Arial"/>
              </a:rPr>
              <a:t>listed</a:t>
            </a:r>
            <a:r>
              <a:rPr sz="1400" b="1" spc="-20" dirty="0">
                <a:latin typeface="Arial"/>
                <a:cs typeface="Arial"/>
              </a:rPr>
              <a:t> </a:t>
            </a:r>
            <a:r>
              <a:rPr sz="1400" b="1" spc="-25" dirty="0">
                <a:latin typeface="Arial"/>
                <a:cs typeface="Arial"/>
              </a:rPr>
              <a:t>on </a:t>
            </a:r>
            <a:r>
              <a:rPr sz="1400" b="1" spc="-10" dirty="0">
                <a:latin typeface="Arial"/>
                <a:cs typeface="Arial"/>
              </a:rPr>
              <a:t>QPL-81705</a:t>
            </a:r>
            <a:r>
              <a:rPr sz="1400" spc="-10" dirty="0">
                <a:latin typeface="Arial"/>
                <a:cs typeface="Arial"/>
              </a:rPr>
              <a:t>.</a:t>
            </a:r>
            <a:endParaRPr sz="1400" dirty="0">
              <a:latin typeface="Arial"/>
              <a:cs typeface="Arial"/>
            </a:endParaRPr>
          </a:p>
          <a:p>
            <a:pPr>
              <a:lnSpc>
                <a:spcPct val="100000"/>
              </a:lnSpc>
              <a:spcBef>
                <a:spcPts val="75"/>
              </a:spcBef>
              <a:buFont typeface="Arial"/>
              <a:buChar char="•"/>
            </a:pPr>
            <a:endParaRPr sz="1400" dirty="0">
              <a:latin typeface="Arial"/>
              <a:cs typeface="Arial"/>
            </a:endParaRPr>
          </a:p>
          <a:p>
            <a:pPr marL="789940" marR="675640" indent="-287020">
              <a:lnSpc>
                <a:spcPct val="100000"/>
              </a:lnSpc>
              <a:buChar char="•"/>
              <a:tabLst>
                <a:tab pos="789940" algn="l"/>
              </a:tabLst>
            </a:pPr>
            <a:r>
              <a:rPr sz="1400" dirty="0">
                <a:latin typeface="Arial"/>
                <a:cs typeface="Arial"/>
              </a:rPr>
              <a:t>For</a:t>
            </a:r>
            <a:r>
              <a:rPr sz="1400" spc="-45" dirty="0">
                <a:latin typeface="Arial"/>
                <a:cs typeface="Arial"/>
              </a:rPr>
              <a:t> </a:t>
            </a:r>
            <a:r>
              <a:rPr sz="1400" dirty="0">
                <a:latin typeface="Arial"/>
                <a:cs typeface="Arial"/>
              </a:rPr>
              <a:t>additional</a:t>
            </a:r>
            <a:r>
              <a:rPr sz="1400" spc="-70" dirty="0">
                <a:latin typeface="Arial"/>
                <a:cs typeface="Arial"/>
              </a:rPr>
              <a:t> </a:t>
            </a:r>
            <a:r>
              <a:rPr sz="1400" dirty="0">
                <a:latin typeface="Arial"/>
                <a:cs typeface="Arial"/>
              </a:rPr>
              <a:t>ESD</a:t>
            </a:r>
            <a:r>
              <a:rPr sz="1400" spc="-25" dirty="0">
                <a:latin typeface="Arial"/>
                <a:cs typeface="Arial"/>
              </a:rPr>
              <a:t> </a:t>
            </a:r>
            <a:r>
              <a:rPr sz="1400" spc="-10" dirty="0">
                <a:latin typeface="Arial"/>
                <a:cs typeface="Arial"/>
              </a:rPr>
              <a:t>packaging </a:t>
            </a:r>
            <a:r>
              <a:rPr sz="1400" dirty="0">
                <a:latin typeface="Arial"/>
                <a:cs typeface="Arial"/>
              </a:rPr>
              <a:t>information,</a:t>
            </a:r>
            <a:r>
              <a:rPr sz="1400" spc="-50" dirty="0">
                <a:latin typeface="Arial"/>
                <a:cs typeface="Arial"/>
              </a:rPr>
              <a:t> </a:t>
            </a:r>
            <a:r>
              <a:rPr sz="1400" dirty="0">
                <a:latin typeface="Arial"/>
                <a:cs typeface="Arial"/>
              </a:rPr>
              <a:t>refer</a:t>
            </a:r>
            <a:r>
              <a:rPr sz="1400" spc="-50" dirty="0">
                <a:latin typeface="Arial"/>
                <a:cs typeface="Arial"/>
              </a:rPr>
              <a:t> </a:t>
            </a:r>
            <a:r>
              <a:rPr sz="1400" dirty="0">
                <a:latin typeface="Arial"/>
                <a:cs typeface="Arial"/>
              </a:rPr>
              <a:t>to</a:t>
            </a:r>
            <a:r>
              <a:rPr sz="1400" spc="-20" dirty="0">
                <a:latin typeface="Arial"/>
                <a:cs typeface="Arial"/>
              </a:rPr>
              <a:t> </a:t>
            </a:r>
            <a:r>
              <a:rPr sz="1400" dirty="0">
                <a:latin typeface="Arial"/>
                <a:cs typeface="Arial"/>
              </a:rPr>
              <a:t>the</a:t>
            </a:r>
            <a:r>
              <a:rPr sz="1400" spc="-40" dirty="0">
                <a:latin typeface="Arial"/>
                <a:cs typeface="Arial"/>
              </a:rPr>
              <a:t> </a:t>
            </a:r>
            <a:r>
              <a:rPr sz="1400" spc="-10" dirty="0">
                <a:latin typeface="Arial"/>
                <a:cs typeface="Arial"/>
              </a:rPr>
              <a:t>following </a:t>
            </a:r>
            <a:r>
              <a:rPr sz="1400" dirty="0">
                <a:latin typeface="Arial"/>
                <a:cs typeface="Arial"/>
              </a:rPr>
              <a:t>DLA</a:t>
            </a:r>
            <a:r>
              <a:rPr sz="1400" spc="-100" dirty="0">
                <a:latin typeface="Arial"/>
                <a:cs typeface="Arial"/>
              </a:rPr>
              <a:t> </a:t>
            </a:r>
            <a:r>
              <a:rPr sz="1400" dirty="0">
                <a:latin typeface="Arial"/>
                <a:cs typeface="Arial"/>
              </a:rPr>
              <a:t>packaging</a:t>
            </a:r>
            <a:r>
              <a:rPr sz="1400" spc="-70" dirty="0">
                <a:latin typeface="Arial"/>
                <a:cs typeface="Arial"/>
              </a:rPr>
              <a:t> </a:t>
            </a:r>
            <a:r>
              <a:rPr sz="1400" dirty="0">
                <a:latin typeface="Arial"/>
                <a:cs typeface="Arial"/>
              </a:rPr>
              <a:t>web</a:t>
            </a:r>
            <a:r>
              <a:rPr sz="1400" spc="-15" dirty="0">
                <a:latin typeface="Arial"/>
                <a:cs typeface="Arial"/>
              </a:rPr>
              <a:t> </a:t>
            </a:r>
            <a:r>
              <a:rPr sz="1400" spc="-20" dirty="0">
                <a:latin typeface="Arial"/>
                <a:cs typeface="Arial"/>
              </a:rPr>
              <a:t>site:</a:t>
            </a:r>
            <a:endParaRPr sz="1400" dirty="0">
              <a:latin typeface="Arial"/>
              <a:cs typeface="Arial"/>
            </a:endParaRPr>
          </a:p>
          <a:p>
            <a:pPr marL="503555" marR="476884">
              <a:lnSpc>
                <a:spcPct val="100000"/>
              </a:lnSpc>
              <a:spcBef>
                <a:spcPts val="965"/>
              </a:spcBef>
            </a:pPr>
            <a:r>
              <a:rPr sz="1200" i="1" spc="-10" dirty="0">
                <a:highlight>
                  <a:srgbClr val="FFFF00"/>
                </a:highlight>
                <a:latin typeface="Arial"/>
                <a:cs typeface="Arial"/>
                <a:hlinkClick r:id="rId12"/>
              </a:rPr>
              <a:t>https://www.dla.mil/HQ/LogisticsO</a:t>
            </a:r>
            <a:r>
              <a:rPr sz="1200" i="1" spc="-10" dirty="0">
                <a:latin typeface="Arial"/>
                <a:cs typeface="Arial"/>
                <a:hlinkClick r:id="rId12"/>
              </a:rPr>
              <a:t>perations/P ackaging/PackFAQs/ESDS/</a:t>
            </a:r>
            <a:endParaRPr sz="1200" dirty="0">
              <a:latin typeface="Arial"/>
              <a:cs typeface="Arial"/>
            </a:endParaRPr>
          </a:p>
        </p:txBody>
      </p:sp>
      <p:sp>
        <p:nvSpPr>
          <p:cNvPr id="5" name="TextBox 4">
            <a:extLst>
              <a:ext uri="{FF2B5EF4-FFF2-40B4-BE49-F238E27FC236}">
                <a16:creationId xmlns:a16="http://schemas.microsoft.com/office/drawing/2014/main" id="{1FF5327C-A330-255F-C9B9-3EF0BB4A14C7}"/>
              </a:ext>
            </a:extLst>
          </p:cNvPr>
          <p:cNvSpPr txBox="1"/>
          <p:nvPr/>
        </p:nvSpPr>
        <p:spPr>
          <a:xfrm>
            <a:off x="913945" y="1635984"/>
            <a:ext cx="7994931" cy="369332"/>
          </a:xfrm>
          <a:prstGeom prst="rect">
            <a:avLst/>
          </a:prstGeom>
          <a:noFill/>
        </p:spPr>
        <p:txBody>
          <a:bodyPr wrap="square" rtlCol="0">
            <a:spAutoFit/>
          </a:bodyPr>
          <a:lstStyle/>
          <a:p>
            <a:r>
              <a:rPr lang="en-US" b="1" dirty="0"/>
              <a:t>Electrostatic Discharge (ESD) Protection Requirements (continued)</a:t>
            </a:r>
          </a:p>
        </p:txBody>
      </p:sp>
    </p:spTree>
    <p:extLst>
      <p:ext uri="{BB962C8B-B14F-4D97-AF65-F5344CB8AC3E}">
        <p14:creationId xmlns:p14="http://schemas.microsoft.com/office/powerpoint/2010/main" val="2948570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pattFill prst="pct50">
          <a:fgClr>
            <a:schemeClr val="accent4">
              <a:lumMod val="75000"/>
            </a:schemeClr>
          </a:fgClr>
          <a:bgClr>
            <a:schemeClr val="bg1"/>
          </a:bgClr>
        </a:patt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2DFB3E-09FA-BD51-E18F-0F284C46ED49}"/>
              </a:ext>
            </a:extLst>
          </p:cNvPr>
          <p:cNvSpPr>
            <a:spLocks noGrp="1"/>
          </p:cNvSpPr>
          <p:nvPr>
            <p:ph type="body" sz="quarter" idx="10"/>
          </p:nvPr>
        </p:nvSpPr>
        <p:spPr/>
        <p:txBody>
          <a:bodyPr/>
          <a:lstStyle/>
          <a:p>
            <a:r>
              <a:rPr lang="en-US" dirty="0"/>
              <a:t>TKO Seminar</a:t>
            </a:r>
          </a:p>
        </p:txBody>
      </p:sp>
      <p:sp>
        <p:nvSpPr>
          <p:cNvPr id="3" name="Title 2">
            <a:extLst>
              <a:ext uri="{FF2B5EF4-FFF2-40B4-BE49-F238E27FC236}">
                <a16:creationId xmlns:a16="http://schemas.microsoft.com/office/drawing/2014/main" id="{8ED676C8-67B6-3962-B3F8-B75E7D53213A}"/>
              </a:ext>
            </a:extLst>
          </p:cNvPr>
          <p:cNvSpPr>
            <a:spLocks noGrp="1"/>
          </p:cNvSpPr>
          <p:nvPr>
            <p:ph type="title"/>
          </p:nvPr>
        </p:nvSpPr>
        <p:spPr/>
        <p:txBody>
          <a:bodyPr/>
          <a:lstStyle/>
          <a:p>
            <a:r>
              <a:rPr lang="en-US" dirty="0">
                <a:latin typeface="Raleway Black" pitchFamily="2" charset="0"/>
              </a:rPr>
              <a:t>Packaging Overview</a:t>
            </a:r>
          </a:p>
        </p:txBody>
      </p:sp>
      <p:sp>
        <p:nvSpPr>
          <p:cNvPr id="4" name="Slide Number Placeholder 3">
            <a:extLst>
              <a:ext uri="{FF2B5EF4-FFF2-40B4-BE49-F238E27FC236}">
                <a16:creationId xmlns:a16="http://schemas.microsoft.com/office/drawing/2014/main" id="{B88270CE-6828-C26D-8CC5-B834AC11BC15}"/>
              </a:ext>
            </a:extLst>
          </p:cNvPr>
          <p:cNvSpPr>
            <a:spLocks noGrp="1"/>
          </p:cNvSpPr>
          <p:nvPr>
            <p:ph type="sldNum" sz="quarter" idx="4"/>
          </p:nvPr>
        </p:nvSpPr>
        <p:spPr/>
        <p:txBody>
          <a:bodyPr/>
          <a:lstStyle/>
          <a:p>
            <a:r>
              <a:rPr lang="en-US" dirty="0"/>
              <a:t>17 of 25</a:t>
            </a:r>
          </a:p>
        </p:txBody>
      </p:sp>
      <p:sp>
        <p:nvSpPr>
          <p:cNvPr id="31" name="object 19">
            <a:extLst>
              <a:ext uri="{FF2B5EF4-FFF2-40B4-BE49-F238E27FC236}">
                <a16:creationId xmlns:a16="http://schemas.microsoft.com/office/drawing/2014/main" id="{393BDD42-EDE6-5ADE-E0B0-01E36018372E}"/>
              </a:ext>
            </a:extLst>
          </p:cNvPr>
          <p:cNvSpPr txBox="1"/>
          <p:nvPr/>
        </p:nvSpPr>
        <p:spPr>
          <a:xfrm>
            <a:off x="1281237" y="2500170"/>
            <a:ext cx="8059667" cy="4296871"/>
          </a:xfrm>
          <a:prstGeom prst="rect">
            <a:avLst/>
          </a:prstGeom>
          <a:solidFill>
            <a:srgbClr val="BCD6ED"/>
          </a:solidFill>
          <a:ln w="9525">
            <a:solidFill>
              <a:srgbClr val="DBDBDB"/>
            </a:solidFill>
          </a:ln>
          <a:effectLst>
            <a:glow rad="127000">
              <a:schemeClr val="accent4">
                <a:lumMod val="75000"/>
              </a:schemeClr>
            </a:glow>
          </a:effectLst>
        </p:spPr>
        <p:txBody>
          <a:bodyPr vert="horz" wrap="square" lIns="0" tIns="30480" rIns="0" bIns="0" rtlCol="0">
            <a:spAutoFit/>
          </a:bodyPr>
          <a:lstStyle/>
          <a:p>
            <a:pPr>
              <a:lnSpc>
                <a:spcPct val="100000"/>
              </a:lnSpc>
              <a:spcBef>
                <a:spcPts val="240"/>
              </a:spcBef>
            </a:pPr>
            <a:endParaRPr sz="1200" dirty="0">
              <a:latin typeface="Arial"/>
              <a:cs typeface="Arial"/>
            </a:endParaRPr>
          </a:p>
        </p:txBody>
      </p:sp>
      <p:pic>
        <p:nvPicPr>
          <p:cNvPr id="5" name="Picture 2">
            <a:extLst>
              <a:ext uri="{FF2B5EF4-FFF2-40B4-BE49-F238E27FC236}">
                <a16:creationId xmlns:a16="http://schemas.microsoft.com/office/drawing/2014/main" id="{F6CEFC4A-C995-6FE1-437A-76740A335A86}"/>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250142" y="3100912"/>
            <a:ext cx="3891488" cy="3053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a:extLst>
              <a:ext uri="{FF2B5EF4-FFF2-40B4-BE49-F238E27FC236}">
                <a16:creationId xmlns:a16="http://schemas.microsoft.com/office/drawing/2014/main" id="{FBFE42C5-032B-D9C9-270A-232970AC80F9}"/>
              </a:ext>
            </a:extLst>
          </p:cNvPr>
          <p:cNvSpPr txBox="1"/>
          <p:nvPr/>
        </p:nvSpPr>
        <p:spPr>
          <a:xfrm>
            <a:off x="913945" y="1635984"/>
            <a:ext cx="7994931" cy="369332"/>
          </a:xfrm>
          <a:prstGeom prst="rect">
            <a:avLst/>
          </a:prstGeom>
          <a:noFill/>
        </p:spPr>
        <p:txBody>
          <a:bodyPr wrap="square" rtlCol="0">
            <a:spAutoFit/>
          </a:bodyPr>
          <a:lstStyle/>
          <a:p>
            <a:r>
              <a:rPr lang="en-US" b="1" dirty="0"/>
              <a:t>EXAMPLES: Electrostatic Discharge (ESD) Protection Requirements </a:t>
            </a:r>
          </a:p>
        </p:txBody>
      </p:sp>
      <p:sp>
        <p:nvSpPr>
          <p:cNvPr id="18" name="TextBox 17">
            <a:extLst>
              <a:ext uri="{FF2B5EF4-FFF2-40B4-BE49-F238E27FC236}">
                <a16:creationId xmlns:a16="http://schemas.microsoft.com/office/drawing/2014/main" id="{92005FBD-75B3-D2A3-4CD9-C8EA4E89A03B}"/>
              </a:ext>
            </a:extLst>
          </p:cNvPr>
          <p:cNvSpPr txBox="1"/>
          <p:nvPr/>
        </p:nvSpPr>
        <p:spPr>
          <a:xfrm>
            <a:off x="1345975" y="2624129"/>
            <a:ext cx="7876247" cy="646331"/>
          </a:xfrm>
          <a:prstGeom prst="rect">
            <a:avLst/>
          </a:prstGeom>
          <a:noFill/>
        </p:spPr>
        <p:txBody>
          <a:bodyPr wrap="square" rtlCol="0">
            <a:spAutoFit/>
          </a:bodyPr>
          <a:lstStyle/>
          <a:p>
            <a:pPr algn="l"/>
            <a:r>
              <a:rPr lang="en-US" dirty="0"/>
              <a:t>ESD sensitive devices must be handled ONLY at </a:t>
            </a:r>
            <a:r>
              <a:rPr lang="en-US" sz="1800" b="0" i="0" u="none" strike="noStrike" baseline="0" dirty="0">
                <a:solidFill>
                  <a:srgbClr val="000000"/>
                </a:solidFill>
                <a:latin typeface="Times New Roman" panose="02020603050405020304" pitchFamily="18" charset="0"/>
              </a:rPr>
              <a:t>STATIC SAFE workstations. </a:t>
            </a:r>
          </a:p>
          <a:p>
            <a:endParaRPr lang="en-US" dirty="0"/>
          </a:p>
        </p:txBody>
      </p:sp>
      <p:sp>
        <p:nvSpPr>
          <p:cNvPr id="25" name="TextBox 24">
            <a:extLst>
              <a:ext uri="{FF2B5EF4-FFF2-40B4-BE49-F238E27FC236}">
                <a16:creationId xmlns:a16="http://schemas.microsoft.com/office/drawing/2014/main" id="{256E7FB5-9782-DFC5-0FD4-E9E711CC694D}"/>
              </a:ext>
            </a:extLst>
          </p:cNvPr>
          <p:cNvSpPr txBox="1"/>
          <p:nvPr/>
        </p:nvSpPr>
        <p:spPr>
          <a:xfrm>
            <a:off x="1426895" y="6143414"/>
            <a:ext cx="7768353" cy="553998"/>
          </a:xfrm>
          <a:prstGeom prst="rect">
            <a:avLst/>
          </a:prstGeom>
          <a:noFill/>
        </p:spPr>
        <p:txBody>
          <a:bodyPr wrap="square" rtlCol="0">
            <a:spAutoFit/>
          </a:bodyPr>
          <a:lstStyle/>
          <a:p>
            <a:pPr algn="l"/>
            <a:endParaRPr lang="en-US" sz="1800" b="0" i="0" u="none" strike="noStrike" baseline="0" dirty="0">
              <a:solidFill>
                <a:srgbClr val="000000"/>
              </a:solidFill>
              <a:latin typeface="Times New Roman" panose="02020603050405020304" pitchFamily="18" charset="0"/>
            </a:endParaRPr>
          </a:p>
          <a:p>
            <a:r>
              <a:rPr lang="en-US" sz="1200" b="0" i="0" u="none" strike="noStrike" baseline="0" dirty="0">
                <a:solidFill>
                  <a:srgbClr val="000000"/>
                </a:solidFill>
                <a:latin typeface="Times New Roman" panose="02020603050405020304" pitchFamily="18" charset="0"/>
              </a:rPr>
              <a:t>ATTENTION OBSERVE PRECAUTIONS FOR HANDLING ELECTROSTATIC DISCHARGE SENSITIVE DEVICES”. </a:t>
            </a:r>
          </a:p>
        </p:txBody>
      </p:sp>
    </p:spTree>
    <p:extLst>
      <p:ext uri="{BB962C8B-B14F-4D97-AF65-F5344CB8AC3E}">
        <p14:creationId xmlns:p14="http://schemas.microsoft.com/office/powerpoint/2010/main" val="1733514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DC370FE-4555-526F-3392-FE1178B39FB4}"/>
              </a:ext>
            </a:extLst>
          </p:cNvPr>
          <p:cNvSpPr>
            <a:spLocks noGrp="1"/>
          </p:cNvSpPr>
          <p:nvPr>
            <p:ph type="body" sz="quarter" idx="10"/>
          </p:nvPr>
        </p:nvSpPr>
        <p:spPr/>
        <p:txBody>
          <a:bodyPr/>
          <a:lstStyle/>
          <a:p>
            <a:r>
              <a:rPr lang="en-US" dirty="0"/>
              <a:t>Protecting Spare Parts in the DoD Supply Chain </a:t>
            </a:r>
          </a:p>
        </p:txBody>
      </p:sp>
      <p:sp>
        <p:nvSpPr>
          <p:cNvPr id="3" name="Title 2">
            <a:extLst>
              <a:ext uri="{FF2B5EF4-FFF2-40B4-BE49-F238E27FC236}">
                <a16:creationId xmlns:a16="http://schemas.microsoft.com/office/drawing/2014/main" id="{0DE2446B-145A-9FCF-2C8C-47E84A4036D7}"/>
              </a:ext>
            </a:extLst>
          </p:cNvPr>
          <p:cNvSpPr>
            <a:spLocks noGrp="1" noRot="1" noMove="1" noResize="1" noEditPoints="1" noAdjustHandles="1" noChangeArrowheads="1" noChangeShapeType="1"/>
          </p:cNvSpPr>
          <p:nvPr>
            <p:ph type="title"/>
          </p:nvPr>
        </p:nvSpPr>
        <p:spPr/>
        <p:txBody>
          <a:bodyPr/>
          <a:lstStyle/>
          <a:p>
            <a:r>
              <a:rPr lang="en-US" dirty="0">
                <a:latin typeface="Raleway Black" pitchFamily="2" charset="0"/>
              </a:rPr>
              <a:t>TKO Seminar November 5, 2024: Packaging Overview</a:t>
            </a:r>
          </a:p>
        </p:txBody>
      </p:sp>
      <p:sp>
        <p:nvSpPr>
          <p:cNvPr id="2" name="Slide Number Placeholder 1">
            <a:extLst>
              <a:ext uri="{FF2B5EF4-FFF2-40B4-BE49-F238E27FC236}">
                <a16:creationId xmlns:a16="http://schemas.microsoft.com/office/drawing/2014/main" id="{A80A2C29-DA13-3993-811C-724475AE4EC4}"/>
              </a:ext>
            </a:extLst>
          </p:cNvPr>
          <p:cNvSpPr>
            <a:spLocks noGrp="1"/>
          </p:cNvSpPr>
          <p:nvPr>
            <p:ph type="sldNum" sz="quarter" idx="4294967295"/>
          </p:nvPr>
        </p:nvSpPr>
        <p:spPr>
          <a:xfrm>
            <a:off x="0" y="0"/>
            <a:ext cx="0" cy="0"/>
          </a:xfrm>
        </p:spPr>
        <p:txBody>
          <a:bodyPr/>
          <a:lstStyle/>
          <a:p>
            <a:fld id="{C1305D4F-14F8-40F5-86C0-9E3EF6F96AEC}" type="slidenum">
              <a:rPr lang="en-US" smtClean="0"/>
              <a:t>2</a:t>
            </a:fld>
            <a:endParaRPr lang="en-US"/>
          </a:p>
        </p:txBody>
      </p:sp>
      <p:sp>
        <p:nvSpPr>
          <p:cNvPr id="9" name="Oval 8">
            <a:extLst>
              <a:ext uri="{FF2B5EF4-FFF2-40B4-BE49-F238E27FC236}">
                <a16:creationId xmlns:a16="http://schemas.microsoft.com/office/drawing/2014/main" id="{F31A1D1D-7929-B5D6-D65D-F74FC55BE918}"/>
              </a:ext>
            </a:extLst>
          </p:cNvPr>
          <p:cNvSpPr/>
          <p:nvPr/>
        </p:nvSpPr>
        <p:spPr>
          <a:xfrm>
            <a:off x="4942266" y="5934953"/>
            <a:ext cx="182880" cy="182880"/>
          </a:xfrm>
          <a:prstGeom prst="ellipse">
            <a:avLst/>
          </a:prstGeom>
          <a:solidFill>
            <a:schemeClr val="tx1">
              <a:lumMod val="65000"/>
              <a:lumOff val="35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5">
            <a:extLst>
              <a:ext uri="{FF2B5EF4-FFF2-40B4-BE49-F238E27FC236}">
                <a16:creationId xmlns:a16="http://schemas.microsoft.com/office/drawing/2014/main" id="{BEFE1091-C703-B27D-E771-C62DB014A533}"/>
              </a:ext>
            </a:extLst>
          </p:cNvPr>
          <p:cNvSpPr txBox="1"/>
          <p:nvPr/>
        </p:nvSpPr>
        <p:spPr>
          <a:xfrm>
            <a:off x="5033706" y="2067573"/>
            <a:ext cx="4974767" cy="1384995"/>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0" i="0" dirty="0">
                <a:solidFill>
                  <a:srgbClr val="000000"/>
                </a:solidFill>
                <a:effectLst/>
              </a:rPr>
              <a:t>To provide DLA contractors with a brief overview of the contractual packaging and marking requirements. Cover key topics to successfully understand and execute these essential requirements. Provide basic information to navigate through mandatory documents and meet DLA packaging, marking, and barcoding expectations, contractual obligations, and ultimately supporting our troops with superior seamless support. </a:t>
            </a:r>
            <a:endParaRPr lang="en-US" sz="1200" dirty="0"/>
          </a:p>
        </p:txBody>
      </p:sp>
      <p:sp>
        <p:nvSpPr>
          <p:cNvPr id="12" name="TextBox 6">
            <a:extLst>
              <a:ext uri="{FF2B5EF4-FFF2-40B4-BE49-F238E27FC236}">
                <a16:creationId xmlns:a16="http://schemas.microsoft.com/office/drawing/2014/main" id="{F642EAC2-E3C0-B933-8004-D88AD6BBC767}"/>
              </a:ext>
            </a:extLst>
          </p:cNvPr>
          <p:cNvSpPr txBox="1"/>
          <p:nvPr/>
        </p:nvSpPr>
        <p:spPr>
          <a:xfrm>
            <a:off x="4912482" y="4078453"/>
            <a:ext cx="4974767" cy="175432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200" dirty="0">
                <a:solidFill>
                  <a:srgbClr val="000000"/>
                </a:solidFill>
              </a:rPr>
              <a:t>Information to properly execute Contractual Packaging, Marking, and Barcoding Requirements.</a:t>
            </a:r>
          </a:p>
          <a:p>
            <a:pPr marL="285750" indent="-285750">
              <a:buFont typeface="Arial" panose="020B0604020202020204" pitchFamily="34" charset="0"/>
              <a:buChar char="•"/>
            </a:pPr>
            <a:r>
              <a:rPr lang="en-US" sz="1200" dirty="0">
                <a:solidFill>
                  <a:srgbClr val="000000"/>
                </a:solidFill>
              </a:rPr>
              <a:t>Decoding packaging data, Preservation Methods, Quantity Unit Pack (QUP)), Intermediate Container Quantity (ICQ)</a:t>
            </a:r>
          </a:p>
          <a:p>
            <a:pPr marL="285750" indent="-285750">
              <a:buFont typeface="Arial" panose="020B0604020202020204" pitchFamily="34" charset="0"/>
              <a:buChar char="•"/>
            </a:pPr>
            <a:r>
              <a:rPr lang="en-US" sz="1200" dirty="0">
                <a:solidFill>
                  <a:srgbClr val="000000"/>
                </a:solidFill>
              </a:rPr>
              <a:t>Overview of: MIL-STD-2073-1E, ASTM D3951, MIL-STD-129R, ISPM 15, J-STD-609,  hazardous materials, and Reports of Discrepancies </a:t>
            </a:r>
          </a:p>
          <a:p>
            <a:pPr marL="285750" indent="-285750">
              <a:buFont typeface="Arial" panose="020B0604020202020204" pitchFamily="34" charset="0"/>
              <a:buChar char="•"/>
            </a:pPr>
            <a:r>
              <a:rPr lang="en-US" sz="1200" dirty="0">
                <a:solidFill>
                  <a:srgbClr val="000000"/>
                </a:solidFill>
              </a:rPr>
              <a:t>Resources for further assistance</a:t>
            </a:r>
          </a:p>
          <a:p>
            <a:endParaRPr lang="en-US" sz="1200" dirty="0"/>
          </a:p>
        </p:txBody>
      </p:sp>
      <p:sp>
        <p:nvSpPr>
          <p:cNvPr id="5" name="Oval 4">
            <a:extLst>
              <a:ext uri="{FF2B5EF4-FFF2-40B4-BE49-F238E27FC236}">
                <a16:creationId xmlns:a16="http://schemas.microsoft.com/office/drawing/2014/main" id="{3D74912F-B2F0-7282-DF96-5579CDDCE26A}"/>
              </a:ext>
            </a:extLst>
          </p:cNvPr>
          <p:cNvSpPr/>
          <p:nvPr/>
        </p:nvSpPr>
        <p:spPr>
          <a:xfrm>
            <a:off x="6431976" y="5934953"/>
            <a:ext cx="182880" cy="182880"/>
          </a:xfrm>
          <a:prstGeom prst="ellipse">
            <a:avLst/>
          </a:prstGeom>
          <a:solidFill>
            <a:schemeClr val="tx1">
              <a:lumMod val="65000"/>
              <a:lumOff val="35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6900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pattFill prst="pct50">
          <a:fgClr>
            <a:schemeClr val="accent4">
              <a:lumMod val="75000"/>
            </a:schemeClr>
          </a:fgClr>
          <a:bgClr>
            <a:schemeClr val="bg1"/>
          </a:bgClr>
        </a:patt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2DFB3E-09FA-BD51-E18F-0F284C46ED49}"/>
              </a:ext>
            </a:extLst>
          </p:cNvPr>
          <p:cNvSpPr>
            <a:spLocks noGrp="1"/>
          </p:cNvSpPr>
          <p:nvPr>
            <p:ph type="body" sz="quarter" idx="10"/>
          </p:nvPr>
        </p:nvSpPr>
        <p:spPr/>
        <p:txBody>
          <a:bodyPr/>
          <a:lstStyle/>
          <a:p>
            <a:r>
              <a:rPr lang="en-US" dirty="0"/>
              <a:t>TKO Seminar</a:t>
            </a:r>
          </a:p>
        </p:txBody>
      </p:sp>
      <p:sp>
        <p:nvSpPr>
          <p:cNvPr id="3" name="Title 2">
            <a:extLst>
              <a:ext uri="{FF2B5EF4-FFF2-40B4-BE49-F238E27FC236}">
                <a16:creationId xmlns:a16="http://schemas.microsoft.com/office/drawing/2014/main" id="{8ED676C8-67B6-3962-B3F8-B75E7D53213A}"/>
              </a:ext>
            </a:extLst>
          </p:cNvPr>
          <p:cNvSpPr>
            <a:spLocks noGrp="1"/>
          </p:cNvSpPr>
          <p:nvPr>
            <p:ph type="title"/>
          </p:nvPr>
        </p:nvSpPr>
        <p:spPr/>
        <p:txBody>
          <a:bodyPr/>
          <a:lstStyle/>
          <a:p>
            <a:r>
              <a:rPr lang="en-US" dirty="0">
                <a:latin typeface="Raleway Black" pitchFamily="2" charset="0"/>
              </a:rPr>
              <a:t>Packaging Overview</a:t>
            </a:r>
          </a:p>
        </p:txBody>
      </p:sp>
      <p:sp>
        <p:nvSpPr>
          <p:cNvPr id="4" name="Slide Number Placeholder 3">
            <a:extLst>
              <a:ext uri="{FF2B5EF4-FFF2-40B4-BE49-F238E27FC236}">
                <a16:creationId xmlns:a16="http://schemas.microsoft.com/office/drawing/2014/main" id="{B88270CE-6828-C26D-8CC5-B834AC11BC15}"/>
              </a:ext>
            </a:extLst>
          </p:cNvPr>
          <p:cNvSpPr>
            <a:spLocks noGrp="1"/>
          </p:cNvSpPr>
          <p:nvPr>
            <p:ph type="sldNum" sz="quarter" idx="4"/>
          </p:nvPr>
        </p:nvSpPr>
        <p:spPr/>
        <p:txBody>
          <a:bodyPr/>
          <a:lstStyle/>
          <a:p>
            <a:r>
              <a:rPr lang="en-US" sz="1000" dirty="0"/>
              <a:t>17</a:t>
            </a:r>
            <a:r>
              <a:rPr lang="en-US" dirty="0"/>
              <a:t> of 25</a:t>
            </a:r>
          </a:p>
        </p:txBody>
      </p:sp>
      <p:sp>
        <p:nvSpPr>
          <p:cNvPr id="5" name="object 7">
            <a:extLst>
              <a:ext uri="{FF2B5EF4-FFF2-40B4-BE49-F238E27FC236}">
                <a16:creationId xmlns:a16="http://schemas.microsoft.com/office/drawing/2014/main" id="{3EFF1170-4F27-B277-72D1-4541BA5C5BB9}"/>
              </a:ext>
            </a:extLst>
          </p:cNvPr>
          <p:cNvSpPr txBox="1"/>
          <p:nvPr/>
        </p:nvSpPr>
        <p:spPr>
          <a:xfrm>
            <a:off x="874007" y="2056878"/>
            <a:ext cx="8214021" cy="3394005"/>
          </a:xfrm>
          <a:prstGeom prst="rect">
            <a:avLst/>
          </a:prstGeom>
          <a:pattFill prst="pct50">
            <a:fgClr>
              <a:schemeClr val="accent4">
                <a:lumMod val="75000"/>
              </a:schemeClr>
            </a:fgClr>
            <a:bgClr>
              <a:schemeClr val="bg1"/>
            </a:bgClr>
          </a:pattFill>
        </p:spPr>
        <p:txBody>
          <a:bodyPr vert="horz" wrap="square" lIns="0" tIns="52069" rIns="0" bIns="0" rtlCol="0">
            <a:spAutoFit/>
          </a:bodyPr>
          <a:lstStyle/>
          <a:p>
            <a:pPr marL="298450" indent="-285750">
              <a:lnSpc>
                <a:spcPct val="100000"/>
              </a:lnSpc>
              <a:spcBef>
                <a:spcPts val="409"/>
              </a:spcBef>
              <a:buFont typeface="Wingdings" panose="05000000000000000000" pitchFamily="2" charset="2"/>
              <a:buChar char="q"/>
              <a:tabLst>
                <a:tab pos="240029" algn="l"/>
              </a:tabLst>
            </a:pPr>
            <a:r>
              <a:rPr lang="en-US" sz="1600" b="1" dirty="0">
                <a:latin typeface="Arial"/>
                <a:cs typeface="Arial"/>
              </a:rPr>
              <a:t>LAND: </a:t>
            </a:r>
            <a:r>
              <a:rPr sz="1600" b="1" dirty="0">
                <a:latin typeface="Arial"/>
                <a:cs typeface="Arial"/>
              </a:rPr>
              <a:t>Title</a:t>
            </a:r>
            <a:r>
              <a:rPr sz="1600" b="1" spc="-80" dirty="0">
                <a:latin typeface="Arial"/>
                <a:cs typeface="Arial"/>
              </a:rPr>
              <a:t> </a:t>
            </a:r>
            <a:r>
              <a:rPr sz="1600" b="1" dirty="0">
                <a:latin typeface="Arial"/>
                <a:cs typeface="Arial"/>
              </a:rPr>
              <a:t>49</a:t>
            </a:r>
            <a:r>
              <a:rPr sz="1600" b="1" spc="-75" dirty="0">
                <a:latin typeface="Arial"/>
                <a:cs typeface="Arial"/>
              </a:rPr>
              <a:t> </a:t>
            </a:r>
            <a:r>
              <a:rPr sz="1600" b="1" dirty="0">
                <a:latin typeface="Arial"/>
                <a:cs typeface="Arial"/>
              </a:rPr>
              <a:t>Code</a:t>
            </a:r>
            <a:r>
              <a:rPr sz="1600" b="1" spc="-65" dirty="0">
                <a:latin typeface="Arial"/>
                <a:cs typeface="Arial"/>
              </a:rPr>
              <a:t> </a:t>
            </a:r>
            <a:r>
              <a:rPr sz="1600" b="1" dirty="0">
                <a:latin typeface="Arial"/>
                <a:cs typeface="Arial"/>
              </a:rPr>
              <a:t>of</a:t>
            </a:r>
            <a:r>
              <a:rPr sz="1600" b="1" spc="-80" dirty="0">
                <a:latin typeface="Arial"/>
                <a:cs typeface="Arial"/>
              </a:rPr>
              <a:t> </a:t>
            </a:r>
            <a:r>
              <a:rPr sz="1600" b="1" dirty="0">
                <a:latin typeface="Arial"/>
                <a:cs typeface="Arial"/>
              </a:rPr>
              <a:t>Federal</a:t>
            </a:r>
            <a:r>
              <a:rPr sz="1600" b="1" spc="-60" dirty="0">
                <a:latin typeface="Arial"/>
                <a:cs typeface="Arial"/>
              </a:rPr>
              <a:t> </a:t>
            </a:r>
            <a:r>
              <a:rPr sz="1600" b="1" dirty="0">
                <a:latin typeface="Arial"/>
                <a:cs typeface="Arial"/>
              </a:rPr>
              <a:t>Regulations</a:t>
            </a:r>
            <a:r>
              <a:rPr sz="1600" b="1" spc="-40" dirty="0">
                <a:latin typeface="Arial"/>
                <a:cs typeface="Arial"/>
              </a:rPr>
              <a:t> </a:t>
            </a:r>
            <a:r>
              <a:rPr sz="1600" b="1" dirty="0">
                <a:latin typeface="Arial"/>
                <a:cs typeface="Arial"/>
              </a:rPr>
              <a:t>(CFR)</a:t>
            </a:r>
            <a:r>
              <a:rPr sz="1600" b="1" spc="-65" dirty="0">
                <a:latin typeface="Arial"/>
                <a:cs typeface="Arial"/>
              </a:rPr>
              <a:t> </a:t>
            </a:r>
            <a:endParaRPr lang="en-US" sz="1600" b="1" spc="-65" dirty="0">
              <a:latin typeface="Arial"/>
              <a:cs typeface="Arial"/>
            </a:endParaRPr>
          </a:p>
          <a:p>
            <a:pPr marL="298450" indent="-285750">
              <a:lnSpc>
                <a:spcPct val="100000"/>
              </a:lnSpc>
              <a:spcBef>
                <a:spcPts val="409"/>
              </a:spcBef>
              <a:buFont typeface="Wingdings" panose="05000000000000000000" pitchFamily="2" charset="2"/>
              <a:buChar char="q"/>
              <a:tabLst>
                <a:tab pos="240029" algn="l"/>
              </a:tabLst>
            </a:pPr>
            <a:r>
              <a:rPr lang="en-US" sz="1600" b="1" dirty="0">
                <a:latin typeface="Arial"/>
                <a:cs typeface="Arial"/>
              </a:rPr>
              <a:t>WATER: </a:t>
            </a:r>
            <a:r>
              <a:rPr sz="1600" b="1" dirty="0">
                <a:latin typeface="Arial"/>
                <a:cs typeface="Arial"/>
              </a:rPr>
              <a:t>IMO/IMDG</a:t>
            </a:r>
            <a:r>
              <a:rPr sz="1600" b="1" spc="-55" dirty="0">
                <a:latin typeface="Arial"/>
                <a:cs typeface="Arial"/>
              </a:rPr>
              <a:t> </a:t>
            </a:r>
            <a:endParaRPr lang="en-US" sz="1600" b="1" spc="-55" dirty="0">
              <a:latin typeface="Arial"/>
              <a:cs typeface="Arial"/>
            </a:endParaRPr>
          </a:p>
          <a:p>
            <a:pPr marL="298450" indent="-285750">
              <a:lnSpc>
                <a:spcPct val="100000"/>
              </a:lnSpc>
              <a:spcBef>
                <a:spcPts val="409"/>
              </a:spcBef>
              <a:buFont typeface="Wingdings" panose="05000000000000000000" pitchFamily="2" charset="2"/>
              <a:buChar char="q"/>
              <a:tabLst>
                <a:tab pos="240029" algn="l"/>
              </a:tabLst>
            </a:pPr>
            <a:r>
              <a:rPr lang="en-US" sz="1600" b="1" dirty="0">
                <a:latin typeface="Arial"/>
                <a:cs typeface="Arial"/>
              </a:rPr>
              <a:t>COMMERCIAL AIR: </a:t>
            </a:r>
            <a:r>
              <a:rPr sz="1600" b="1" dirty="0">
                <a:latin typeface="Arial"/>
                <a:cs typeface="Arial"/>
              </a:rPr>
              <a:t>ICAO/</a:t>
            </a:r>
            <a:r>
              <a:rPr sz="1600" b="1" spc="-10" dirty="0">
                <a:latin typeface="Arial"/>
                <a:cs typeface="Arial"/>
              </a:rPr>
              <a:t> </a:t>
            </a:r>
            <a:r>
              <a:rPr sz="1600" b="1" spc="-95" dirty="0">
                <a:latin typeface="Arial"/>
                <a:cs typeface="Arial"/>
              </a:rPr>
              <a:t>IATA</a:t>
            </a:r>
            <a:r>
              <a:rPr sz="1600" b="1" spc="-140" dirty="0">
                <a:latin typeface="Arial"/>
                <a:cs typeface="Arial"/>
              </a:rPr>
              <a:t> </a:t>
            </a:r>
            <a:endParaRPr lang="en-US" sz="1600" b="1" spc="-140" dirty="0">
              <a:latin typeface="Arial"/>
              <a:cs typeface="Arial"/>
            </a:endParaRPr>
          </a:p>
          <a:p>
            <a:pPr marL="298450" indent="-285750">
              <a:lnSpc>
                <a:spcPct val="100000"/>
              </a:lnSpc>
              <a:spcBef>
                <a:spcPts val="409"/>
              </a:spcBef>
              <a:buFont typeface="Wingdings" panose="05000000000000000000" pitchFamily="2" charset="2"/>
              <a:buChar char="q"/>
              <a:tabLst>
                <a:tab pos="240029" algn="l"/>
              </a:tabLst>
            </a:pPr>
            <a:r>
              <a:rPr lang="en-US" sz="1600" b="1" dirty="0">
                <a:latin typeface="Arial"/>
                <a:cs typeface="Arial"/>
              </a:rPr>
              <a:t>MILITARY AIR: </a:t>
            </a:r>
            <a:r>
              <a:rPr sz="1600" b="1" dirty="0">
                <a:latin typeface="Arial"/>
                <a:cs typeface="Arial"/>
              </a:rPr>
              <a:t>AFMAN</a:t>
            </a:r>
            <a:r>
              <a:rPr sz="1600" b="1" spc="-50" dirty="0">
                <a:latin typeface="Arial"/>
                <a:cs typeface="Arial"/>
              </a:rPr>
              <a:t> </a:t>
            </a:r>
            <a:r>
              <a:rPr sz="1600" b="1" spc="-20" dirty="0">
                <a:latin typeface="Arial"/>
                <a:cs typeface="Arial"/>
              </a:rPr>
              <a:t>24-</a:t>
            </a:r>
            <a:r>
              <a:rPr sz="1600" b="1" dirty="0">
                <a:latin typeface="Arial"/>
                <a:cs typeface="Arial"/>
              </a:rPr>
              <a:t>204_IP*</a:t>
            </a:r>
            <a:r>
              <a:rPr sz="1600" b="1" spc="-20" dirty="0">
                <a:latin typeface="Arial"/>
                <a:cs typeface="Arial"/>
              </a:rPr>
              <a:t> </a:t>
            </a:r>
            <a:endParaRPr sz="1600" b="1" dirty="0">
              <a:latin typeface="Arial"/>
              <a:cs typeface="Arial"/>
            </a:endParaRPr>
          </a:p>
          <a:p>
            <a:pPr marL="696595" marR="5080" lvl="1" indent="-227329">
              <a:lnSpc>
                <a:spcPts val="2590"/>
              </a:lnSpc>
              <a:spcBef>
                <a:spcPts val="640"/>
              </a:spcBef>
              <a:buChar char="•"/>
              <a:tabLst>
                <a:tab pos="240665" algn="l"/>
              </a:tabLst>
            </a:pPr>
            <a:r>
              <a:rPr sz="1600" dirty="0">
                <a:latin typeface="Arial"/>
                <a:cs typeface="Arial"/>
              </a:rPr>
              <a:t>Must</a:t>
            </a:r>
            <a:r>
              <a:rPr sz="1600" spc="-60" dirty="0">
                <a:latin typeface="Arial"/>
                <a:cs typeface="Arial"/>
              </a:rPr>
              <a:t> </a:t>
            </a:r>
            <a:r>
              <a:rPr sz="1600" dirty="0">
                <a:latin typeface="Arial"/>
                <a:cs typeface="Arial"/>
              </a:rPr>
              <a:t>be</a:t>
            </a:r>
            <a:r>
              <a:rPr sz="1600" spc="-55" dirty="0">
                <a:latin typeface="Arial"/>
                <a:cs typeface="Arial"/>
              </a:rPr>
              <a:t> </a:t>
            </a:r>
            <a:r>
              <a:rPr sz="1600" dirty="0">
                <a:latin typeface="Arial"/>
                <a:cs typeface="Arial"/>
              </a:rPr>
              <a:t>marked</a:t>
            </a:r>
            <a:r>
              <a:rPr sz="1600" spc="-55" dirty="0">
                <a:latin typeface="Arial"/>
                <a:cs typeface="Arial"/>
              </a:rPr>
              <a:t> </a:t>
            </a:r>
            <a:r>
              <a:rPr sz="1600" dirty="0">
                <a:latin typeface="Arial"/>
                <a:cs typeface="Arial"/>
              </a:rPr>
              <a:t>and</a:t>
            </a:r>
            <a:r>
              <a:rPr sz="1600" spc="-50" dirty="0">
                <a:latin typeface="Arial"/>
                <a:cs typeface="Arial"/>
              </a:rPr>
              <a:t> </a:t>
            </a:r>
            <a:r>
              <a:rPr sz="1600" dirty="0">
                <a:latin typeface="Arial"/>
                <a:cs typeface="Arial"/>
              </a:rPr>
              <a:t>labeled</a:t>
            </a:r>
            <a:r>
              <a:rPr sz="1600" spc="-25" dirty="0">
                <a:latin typeface="Arial"/>
                <a:cs typeface="Arial"/>
              </a:rPr>
              <a:t> </a:t>
            </a:r>
            <a:r>
              <a:rPr sz="1600" dirty="0">
                <a:latin typeface="Arial"/>
                <a:cs typeface="Arial"/>
              </a:rPr>
              <a:t>IAW</a:t>
            </a:r>
            <a:r>
              <a:rPr sz="1600" spc="-70" dirty="0">
                <a:latin typeface="Arial"/>
                <a:cs typeface="Arial"/>
              </a:rPr>
              <a:t> </a:t>
            </a:r>
            <a:r>
              <a:rPr sz="1600" dirty="0">
                <a:latin typeface="Arial"/>
                <a:cs typeface="Arial"/>
              </a:rPr>
              <a:t>latest</a:t>
            </a:r>
            <a:r>
              <a:rPr sz="1600" spc="-60" dirty="0">
                <a:latin typeface="Arial"/>
                <a:cs typeface="Arial"/>
              </a:rPr>
              <a:t> </a:t>
            </a:r>
            <a:r>
              <a:rPr sz="1600" b="1" spc="-20" dirty="0">
                <a:latin typeface="Arial"/>
                <a:cs typeface="Arial"/>
              </a:rPr>
              <a:t>MIL-STD-</a:t>
            </a:r>
            <a:r>
              <a:rPr sz="1600" b="1" dirty="0">
                <a:latin typeface="Arial"/>
                <a:cs typeface="Arial"/>
              </a:rPr>
              <a:t>129</a:t>
            </a:r>
            <a:r>
              <a:rPr sz="1600" b="1" spc="-45" dirty="0">
                <a:latin typeface="Arial"/>
                <a:cs typeface="Arial"/>
              </a:rPr>
              <a:t> </a:t>
            </a:r>
            <a:r>
              <a:rPr sz="1600" u="sng" spc="-25" dirty="0">
                <a:latin typeface="Arial"/>
                <a:cs typeface="Arial"/>
              </a:rPr>
              <a:t>in </a:t>
            </a:r>
            <a:r>
              <a:rPr sz="1600" u="sng" dirty="0">
                <a:latin typeface="Arial"/>
                <a:cs typeface="Arial"/>
              </a:rPr>
              <a:t>addition</a:t>
            </a:r>
            <a:r>
              <a:rPr sz="1600" spc="-75" dirty="0">
                <a:latin typeface="Arial"/>
                <a:cs typeface="Arial"/>
              </a:rPr>
              <a:t> </a:t>
            </a:r>
            <a:r>
              <a:rPr sz="1600" dirty="0">
                <a:latin typeface="Arial"/>
                <a:cs typeface="Arial"/>
              </a:rPr>
              <a:t>to</a:t>
            </a:r>
            <a:r>
              <a:rPr sz="1600" spc="-100" dirty="0">
                <a:latin typeface="Arial"/>
                <a:cs typeface="Arial"/>
              </a:rPr>
              <a:t> </a:t>
            </a:r>
            <a:r>
              <a:rPr lang="en-US" sz="1600" spc="-100" dirty="0">
                <a:latin typeface="Arial"/>
                <a:cs typeface="Arial"/>
              </a:rPr>
              <a:t>the </a:t>
            </a:r>
            <a:r>
              <a:rPr sz="1600" dirty="0">
                <a:latin typeface="Arial"/>
                <a:cs typeface="Arial"/>
              </a:rPr>
              <a:t>required</a:t>
            </a:r>
            <a:r>
              <a:rPr sz="1600" spc="-70" dirty="0">
                <a:latin typeface="Arial"/>
                <a:cs typeface="Arial"/>
              </a:rPr>
              <a:t> </a:t>
            </a:r>
            <a:r>
              <a:rPr sz="1600" dirty="0">
                <a:latin typeface="Arial"/>
                <a:cs typeface="Arial"/>
              </a:rPr>
              <a:t>hazardous</a:t>
            </a:r>
            <a:r>
              <a:rPr sz="1600" spc="-75" dirty="0">
                <a:latin typeface="Arial"/>
                <a:cs typeface="Arial"/>
              </a:rPr>
              <a:t> </a:t>
            </a:r>
            <a:r>
              <a:rPr sz="1600" dirty="0">
                <a:latin typeface="Arial"/>
                <a:cs typeface="Arial"/>
              </a:rPr>
              <a:t>material</a:t>
            </a:r>
            <a:r>
              <a:rPr sz="1600" spc="-85" dirty="0">
                <a:latin typeface="Arial"/>
                <a:cs typeface="Arial"/>
              </a:rPr>
              <a:t> </a:t>
            </a:r>
            <a:r>
              <a:rPr sz="1600" spc="-10" dirty="0">
                <a:latin typeface="Arial"/>
                <a:cs typeface="Arial"/>
              </a:rPr>
              <a:t>markings</a:t>
            </a:r>
            <a:r>
              <a:rPr lang="en-US" sz="1600" spc="-10" dirty="0">
                <a:latin typeface="Arial"/>
                <a:cs typeface="Arial"/>
              </a:rPr>
              <a:t> </a:t>
            </a:r>
          </a:p>
          <a:p>
            <a:pPr marL="696595" marR="5080" lvl="1" indent="-227329">
              <a:lnSpc>
                <a:spcPts val="2590"/>
              </a:lnSpc>
              <a:spcBef>
                <a:spcPts val="640"/>
              </a:spcBef>
              <a:buChar char="•"/>
              <a:tabLst>
                <a:tab pos="240665" algn="l"/>
              </a:tabLst>
            </a:pPr>
            <a:r>
              <a:rPr lang="en-US" sz="1600" dirty="0">
                <a:effectLst/>
                <a:latin typeface="Aptos" panose="020B0004020202020204" pitchFamily="34" charset="0"/>
                <a:ea typeface="Times New Roman" panose="02020603050405020304" pitchFamily="18" charset="0"/>
                <a:cs typeface="Calibri" panose="020F0502020204030204" pitchFamily="34" charset="0"/>
              </a:rPr>
              <a:t>DLA Master List of Technical Quality Requirements</a:t>
            </a:r>
            <a:r>
              <a:rPr lang="en-US" sz="1600" spc="-10" dirty="0">
                <a:effectLst/>
                <a:latin typeface="Arial"/>
                <a:ea typeface="Times New Roman" panose="02020603050405020304" pitchFamily="18" charset="0"/>
                <a:cs typeface="Arial"/>
              </a:rPr>
              <a:t>, </a:t>
            </a:r>
            <a:r>
              <a:rPr lang="en-US" sz="1600" b="1" dirty="0">
                <a:effectLst/>
                <a:latin typeface="Aptos" panose="020B0004020202020204" pitchFamily="34" charset="0"/>
                <a:ea typeface="Times New Roman" panose="02020603050405020304" pitchFamily="18" charset="0"/>
                <a:cs typeface="Calibri" panose="020F0502020204030204" pitchFamily="34" charset="0"/>
              </a:rPr>
              <a:t>IP025 Packaging, Marking, and Shipping of Hazardous Materials</a:t>
            </a:r>
          </a:p>
          <a:p>
            <a:pPr marL="696595" marR="5080" lvl="1" indent="-227329">
              <a:lnSpc>
                <a:spcPts val="2590"/>
              </a:lnSpc>
              <a:spcBef>
                <a:spcPts val="640"/>
              </a:spcBef>
              <a:buChar char="•"/>
              <a:tabLst>
                <a:tab pos="240665" algn="l"/>
              </a:tabLst>
            </a:pPr>
            <a:r>
              <a:rPr lang="en-US" sz="1600" b="1" dirty="0">
                <a:latin typeface="Aptos" panose="020B0004020202020204" pitchFamily="34" charset="0"/>
                <a:cs typeface="Calibri" panose="020F0502020204030204" pitchFamily="34" charset="0"/>
              </a:rPr>
              <a:t>ATTENTION: </a:t>
            </a:r>
            <a:r>
              <a:rPr lang="en-US" sz="1600" i="1" dirty="0">
                <a:solidFill>
                  <a:srgbClr val="C00000"/>
                </a:solidFill>
                <a:latin typeface="Aptos" panose="020B0004020202020204" pitchFamily="34" charset="0"/>
                <a:cs typeface="Calibri" panose="020F0502020204030204" pitchFamily="34" charset="0"/>
              </a:rPr>
              <a:t>All packers must be trained and certified to package, pack, mark, label, placard, and complete applicable documentation per Title 49 CFR. </a:t>
            </a:r>
            <a:endParaRPr sz="1600" i="1" dirty="0">
              <a:solidFill>
                <a:srgbClr val="C00000"/>
              </a:solidFill>
              <a:latin typeface="Arial"/>
              <a:cs typeface="Arial"/>
            </a:endParaRPr>
          </a:p>
        </p:txBody>
      </p:sp>
      <p:pic>
        <p:nvPicPr>
          <p:cNvPr id="6" name="object 2">
            <a:extLst>
              <a:ext uri="{FF2B5EF4-FFF2-40B4-BE49-F238E27FC236}">
                <a16:creationId xmlns:a16="http://schemas.microsoft.com/office/drawing/2014/main" id="{9BE6B0A4-7FDF-6DC6-656C-1379C11A3733}"/>
              </a:ext>
            </a:extLst>
          </p:cNvPr>
          <p:cNvPicPr/>
          <p:nvPr/>
        </p:nvPicPr>
        <p:blipFill>
          <a:blip r:embed="rId2" cstate="print"/>
          <a:stretch>
            <a:fillRect/>
          </a:stretch>
        </p:blipFill>
        <p:spPr>
          <a:xfrm>
            <a:off x="1416100" y="5720392"/>
            <a:ext cx="7315200" cy="1371600"/>
          </a:xfrm>
          <a:prstGeom prst="rect">
            <a:avLst/>
          </a:prstGeom>
          <a:effectLst>
            <a:glow rad="127000">
              <a:schemeClr val="accent4">
                <a:lumMod val="75000"/>
              </a:schemeClr>
            </a:glow>
          </a:effectLst>
        </p:spPr>
      </p:pic>
      <p:sp>
        <p:nvSpPr>
          <p:cNvPr id="8" name="TextBox 7">
            <a:extLst>
              <a:ext uri="{FF2B5EF4-FFF2-40B4-BE49-F238E27FC236}">
                <a16:creationId xmlns:a16="http://schemas.microsoft.com/office/drawing/2014/main" id="{786DEC7F-D77E-6E6E-44FD-8B8671F12AC5}"/>
              </a:ext>
            </a:extLst>
          </p:cNvPr>
          <p:cNvSpPr txBox="1"/>
          <p:nvPr/>
        </p:nvSpPr>
        <p:spPr>
          <a:xfrm>
            <a:off x="582629" y="1573831"/>
            <a:ext cx="7727893" cy="369332"/>
          </a:xfrm>
          <a:prstGeom prst="rect">
            <a:avLst/>
          </a:prstGeom>
          <a:noFill/>
        </p:spPr>
        <p:txBody>
          <a:bodyPr wrap="square" rtlCol="0">
            <a:spAutoFit/>
          </a:bodyPr>
          <a:lstStyle/>
          <a:p>
            <a:r>
              <a:rPr lang="en-US" b="1" dirty="0"/>
              <a:t>Hazardous Materials Regulations</a:t>
            </a:r>
          </a:p>
        </p:txBody>
      </p:sp>
    </p:spTree>
    <p:extLst>
      <p:ext uri="{BB962C8B-B14F-4D97-AF65-F5344CB8AC3E}">
        <p14:creationId xmlns:p14="http://schemas.microsoft.com/office/powerpoint/2010/main" val="24216540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pattFill prst="pct50">
          <a:fgClr>
            <a:schemeClr val="accent4">
              <a:lumMod val="75000"/>
            </a:schemeClr>
          </a:fgClr>
          <a:bgClr>
            <a:schemeClr val="bg1"/>
          </a:bgClr>
        </a:patt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2DFB3E-09FA-BD51-E18F-0F284C46ED49}"/>
              </a:ext>
            </a:extLst>
          </p:cNvPr>
          <p:cNvSpPr>
            <a:spLocks noGrp="1"/>
          </p:cNvSpPr>
          <p:nvPr>
            <p:ph type="body" sz="quarter" idx="10"/>
          </p:nvPr>
        </p:nvSpPr>
        <p:spPr/>
        <p:txBody>
          <a:bodyPr/>
          <a:lstStyle/>
          <a:p>
            <a:r>
              <a:rPr lang="en-US" dirty="0"/>
              <a:t>TKO Seminar</a:t>
            </a:r>
          </a:p>
        </p:txBody>
      </p:sp>
      <p:sp>
        <p:nvSpPr>
          <p:cNvPr id="3" name="Title 2">
            <a:extLst>
              <a:ext uri="{FF2B5EF4-FFF2-40B4-BE49-F238E27FC236}">
                <a16:creationId xmlns:a16="http://schemas.microsoft.com/office/drawing/2014/main" id="{8ED676C8-67B6-3962-B3F8-B75E7D53213A}"/>
              </a:ext>
            </a:extLst>
          </p:cNvPr>
          <p:cNvSpPr>
            <a:spLocks noGrp="1"/>
          </p:cNvSpPr>
          <p:nvPr>
            <p:ph type="title"/>
          </p:nvPr>
        </p:nvSpPr>
        <p:spPr/>
        <p:txBody>
          <a:bodyPr/>
          <a:lstStyle/>
          <a:p>
            <a:r>
              <a:rPr lang="en-US" dirty="0">
                <a:latin typeface="Raleway Black" pitchFamily="2" charset="0"/>
              </a:rPr>
              <a:t>Packaging Overview</a:t>
            </a:r>
          </a:p>
        </p:txBody>
      </p:sp>
      <p:sp>
        <p:nvSpPr>
          <p:cNvPr id="4" name="Slide Number Placeholder 3">
            <a:extLst>
              <a:ext uri="{FF2B5EF4-FFF2-40B4-BE49-F238E27FC236}">
                <a16:creationId xmlns:a16="http://schemas.microsoft.com/office/drawing/2014/main" id="{B88270CE-6828-C26D-8CC5-B834AC11BC15}"/>
              </a:ext>
            </a:extLst>
          </p:cNvPr>
          <p:cNvSpPr>
            <a:spLocks noGrp="1"/>
          </p:cNvSpPr>
          <p:nvPr>
            <p:ph type="sldNum" sz="quarter" idx="4"/>
          </p:nvPr>
        </p:nvSpPr>
        <p:spPr/>
        <p:txBody>
          <a:bodyPr/>
          <a:lstStyle/>
          <a:p>
            <a:r>
              <a:rPr lang="en-US" dirty="0"/>
              <a:t>18 of 25</a:t>
            </a:r>
          </a:p>
        </p:txBody>
      </p:sp>
      <p:pic>
        <p:nvPicPr>
          <p:cNvPr id="7" name="Picture 6">
            <a:extLst>
              <a:ext uri="{FF2B5EF4-FFF2-40B4-BE49-F238E27FC236}">
                <a16:creationId xmlns:a16="http://schemas.microsoft.com/office/drawing/2014/main" id="{B536DA3C-C18D-8EF2-6C90-5C97E77A1F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00" y="1925222"/>
            <a:ext cx="4114799" cy="896291"/>
          </a:xfrm>
          <a:prstGeom prst="rect">
            <a:avLst/>
          </a:prstGeom>
          <a:effectLst>
            <a:glow rad="127000">
              <a:schemeClr val="accent4">
                <a:lumMod val="50000"/>
              </a:schemeClr>
            </a:glow>
            <a:outerShdw blurRad="50800" dist="50800" dir="5400000" algn="ctr" rotWithShape="0">
              <a:srgbClr val="FFFFFF">
                <a:alpha val="0"/>
              </a:srgbClr>
            </a:outerShdw>
          </a:effectLst>
        </p:spPr>
      </p:pic>
      <p:sp>
        <p:nvSpPr>
          <p:cNvPr id="9" name="TextBox 8">
            <a:extLst>
              <a:ext uri="{FF2B5EF4-FFF2-40B4-BE49-F238E27FC236}">
                <a16:creationId xmlns:a16="http://schemas.microsoft.com/office/drawing/2014/main" id="{20D996B9-1467-3445-3F48-B775B5A9AA3A}"/>
              </a:ext>
            </a:extLst>
          </p:cNvPr>
          <p:cNvSpPr txBox="1"/>
          <p:nvPr/>
        </p:nvSpPr>
        <p:spPr>
          <a:xfrm>
            <a:off x="359656" y="1472754"/>
            <a:ext cx="3288080" cy="369332"/>
          </a:xfrm>
          <a:prstGeom prst="rect">
            <a:avLst/>
          </a:prstGeom>
          <a:noFill/>
        </p:spPr>
        <p:txBody>
          <a:bodyPr wrap="none" rtlCol="0">
            <a:spAutoFit/>
          </a:bodyPr>
          <a:lstStyle/>
          <a:p>
            <a:r>
              <a:rPr lang="en-US" b="1" dirty="0"/>
              <a:t>J-STD-609 E-code Markings </a:t>
            </a:r>
          </a:p>
        </p:txBody>
      </p:sp>
      <p:graphicFrame>
        <p:nvGraphicFramePr>
          <p:cNvPr id="10" name="Diagram 9">
            <a:extLst>
              <a:ext uri="{FF2B5EF4-FFF2-40B4-BE49-F238E27FC236}">
                <a16:creationId xmlns:a16="http://schemas.microsoft.com/office/drawing/2014/main" id="{8876F719-8017-5829-BDDD-8CC6BF2BA608}"/>
              </a:ext>
            </a:extLst>
          </p:cNvPr>
          <p:cNvGraphicFramePr/>
          <p:nvPr>
            <p:extLst>
              <p:ext uri="{D42A27DB-BD31-4B8C-83A1-F6EECF244321}">
                <p14:modId xmlns:p14="http://schemas.microsoft.com/office/powerpoint/2010/main" val="1386676703"/>
              </p:ext>
            </p:extLst>
          </p:nvPr>
        </p:nvGraphicFramePr>
        <p:xfrm>
          <a:off x="321760" y="2943657"/>
          <a:ext cx="6232801" cy="40161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 10">
            <a:extLst>
              <a:ext uri="{FF2B5EF4-FFF2-40B4-BE49-F238E27FC236}">
                <a16:creationId xmlns:a16="http://schemas.microsoft.com/office/drawing/2014/main" id="{A23E71DF-A56D-E13C-33C0-EBDBCFDB25CE}"/>
              </a:ext>
            </a:extLst>
          </p:cNvPr>
          <p:cNvGraphicFramePr/>
          <p:nvPr>
            <p:extLst>
              <p:ext uri="{D42A27DB-BD31-4B8C-83A1-F6EECF244321}">
                <p14:modId xmlns:p14="http://schemas.microsoft.com/office/powerpoint/2010/main" val="776980892"/>
              </p:ext>
            </p:extLst>
          </p:nvPr>
        </p:nvGraphicFramePr>
        <p:xfrm>
          <a:off x="6801720" y="2747408"/>
          <a:ext cx="3068006" cy="395884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TextBox 11">
            <a:extLst>
              <a:ext uri="{FF2B5EF4-FFF2-40B4-BE49-F238E27FC236}">
                <a16:creationId xmlns:a16="http://schemas.microsoft.com/office/drawing/2014/main" id="{9FD77858-7842-408A-9AA3-5A0B31D5DF67}"/>
              </a:ext>
            </a:extLst>
          </p:cNvPr>
          <p:cNvSpPr txBox="1"/>
          <p:nvPr/>
        </p:nvSpPr>
        <p:spPr>
          <a:xfrm>
            <a:off x="6746810" y="1993556"/>
            <a:ext cx="3431022" cy="646331"/>
          </a:xfrm>
          <a:prstGeom prst="rect">
            <a:avLst/>
          </a:prstGeom>
          <a:noFill/>
        </p:spPr>
        <p:txBody>
          <a:bodyPr wrap="square" rtlCol="0">
            <a:spAutoFit/>
          </a:bodyPr>
          <a:lstStyle/>
          <a:p>
            <a:pPr algn="ctr"/>
            <a:r>
              <a:rPr lang="en-US" b="1" dirty="0"/>
              <a:t>E-code Example Marking/Labeling Categories</a:t>
            </a:r>
          </a:p>
        </p:txBody>
      </p:sp>
      <p:sp>
        <p:nvSpPr>
          <p:cNvPr id="13" name="Rectangle 12">
            <a:extLst>
              <a:ext uri="{FF2B5EF4-FFF2-40B4-BE49-F238E27FC236}">
                <a16:creationId xmlns:a16="http://schemas.microsoft.com/office/drawing/2014/main" id="{6355EEE0-B2A4-F6CE-DA2D-FE844B2596AA}"/>
              </a:ext>
            </a:extLst>
          </p:cNvPr>
          <p:cNvSpPr/>
          <p:nvPr/>
        </p:nvSpPr>
        <p:spPr>
          <a:xfrm>
            <a:off x="8390574" y="4155123"/>
            <a:ext cx="109851" cy="109851"/>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4" name="Rectangle 13">
            <a:extLst>
              <a:ext uri="{FF2B5EF4-FFF2-40B4-BE49-F238E27FC236}">
                <a16:creationId xmlns:a16="http://schemas.microsoft.com/office/drawing/2014/main" id="{A09B7E5F-8894-ACA2-7B02-7EDD6FF7C34E}"/>
              </a:ext>
            </a:extLst>
          </p:cNvPr>
          <p:cNvSpPr/>
          <p:nvPr/>
        </p:nvSpPr>
        <p:spPr>
          <a:xfrm>
            <a:off x="8396923" y="4407825"/>
            <a:ext cx="109851" cy="109851"/>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5" name="Rectangle 14">
            <a:extLst>
              <a:ext uri="{FF2B5EF4-FFF2-40B4-BE49-F238E27FC236}">
                <a16:creationId xmlns:a16="http://schemas.microsoft.com/office/drawing/2014/main" id="{A502D5C0-B56F-9F81-0478-B80D5F063C48}"/>
              </a:ext>
            </a:extLst>
          </p:cNvPr>
          <p:cNvSpPr/>
          <p:nvPr/>
        </p:nvSpPr>
        <p:spPr>
          <a:xfrm>
            <a:off x="8396924" y="4635579"/>
            <a:ext cx="109851" cy="109851"/>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6" name="Rectangle 15">
            <a:extLst>
              <a:ext uri="{FF2B5EF4-FFF2-40B4-BE49-F238E27FC236}">
                <a16:creationId xmlns:a16="http://schemas.microsoft.com/office/drawing/2014/main" id="{8BDC4B36-22A2-B6CF-878D-3D56485675DF}"/>
              </a:ext>
            </a:extLst>
          </p:cNvPr>
          <p:cNvSpPr/>
          <p:nvPr/>
        </p:nvSpPr>
        <p:spPr>
          <a:xfrm>
            <a:off x="8407396" y="4880003"/>
            <a:ext cx="109851" cy="109851"/>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7" name="Rectangle 16">
            <a:extLst>
              <a:ext uri="{FF2B5EF4-FFF2-40B4-BE49-F238E27FC236}">
                <a16:creationId xmlns:a16="http://schemas.microsoft.com/office/drawing/2014/main" id="{3B3D10F4-3FCA-1F01-37E7-47BD61E02C40}"/>
              </a:ext>
            </a:extLst>
          </p:cNvPr>
          <p:cNvSpPr/>
          <p:nvPr/>
        </p:nvSpPr>
        <p:spPr>
          <a:xfrm>
            <a:off x="8419150" y="5181825"/>
            <a:ext cx="109851" cy="109851"/>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grpSp>
        <p:nvGrpSpPr>
          <p:cNvPr id="19" name="Group 18">
            <a:extLst>
              <a:ext uri="{FF2B5EF4-FFF2-40B4-BE49-F238E27FC236}">
                <a16:creationId xmlns:a16="http://schemas.microsoft.com/office/drawing/2014/main" id="{6181A24B-4F96-C1A5-3FCC-0FC6AB01E51F}"/>
              </a:ext>
            </a:extLst>
          </p:cNvPr>
          <p:cNvGrpSpPr/>
          <p:nvPr/>
        </p:nvGrpSpPr>
        <p:grpSpPr>
          <a:xfrm>
            <a:off x="8500425" y="4020079"/>
            <a:ext cx="1432648" cy="367581"/>
            <a:chOff x="1634089" y="1070839"/>
            <a:chExt cx="1432648" cy="367581"/>
          </a:xfrm>
        </p:grpSpPr>
        <p:sp>
          <p:nvSpPr>
            <p:cNvPr id="20" name="Rectangle 19">
              <a:extLst>
                <a:ext uri="{FF2B5EF4-FFF2-40B4-BE49-F238E27FC236}">
                  <a16:creationId xmlns:a16="http://schemas.microsoft.com/office/drawing/2014/main" id="{10BD707C-7523-C0DC-30AA-CEEEF74D935E}"/>
                </a:ext>
              </a:extLst>
            </p:cNvPr>
            <p:cNvSpPr/>
            <p:nvPr/>
          </p:nvSpPr>
          <p:spPr>
            <a:xfrm>
              <a:off x="1697589" y="1077189"/>
              <a:ext cx="1369148" cy="3612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1" name="TextBox 20">
              <a:extLst>
                <a:ext uri="{FF2B5EF4-FFF2-40B4-BE49-F238E27FC236}">
                  <a16:creationId xmlns:a16="http://schemas.microsoft.com/office/drawing/2014/main" id="{DF7A98C3-71EB-B575-D85F-7FB17972F75F}"/>
                </a:ext>
              </a:extLst>
            </p:cNvPr>
            <p:cNvSpPr txBox="1"/>
            <p:nvPr/>
          </p:nvSpPr>
          <p:spPr>
            <a:xfrm>
              <a:off x="1634089" y="1070839"/>
              <a:ext cx="1369148" cy="36123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1120" tIns="71120" rIns="71120" bIns="71120" numCol="1" spcCol="1270" anchor="ctr" anchorCtr="0">
              <a:noAutofit/>
            </a:bodyPr>
            <a:lstStyle/>
            <a:p>
              <a:pPr marL="0" lvl="0" indent="0" algn="l" defTabSz="444500">
                <a:lnSpc>
                  <a:spcPct val="90000"/>
                </a:lnSpc>
                <a:spcBef>
                  <a:spcPct val="0"/>
                </a:spcBef>
                <a:spcAft>
                  <a:spcPct val="35000"/>
                </a:spcAft>
                <a:buNone/>
              </a:pPr>
              <a:r>
                <a:rPr lang="en-US" sz="1000" kern="1200" dirty="0"/>
                <a:t>e4:  </a:t>
              </a:r>
              <a:r>
                <a:rPr lang="en-US" sz="1000" dirty="0"/>
                <a:t>precious metal</a:t>
              </a:r>
              <a:endParaRPr lang="en-US" sz="700" kern="1200" dirty="0"/>
            </a:p>
          </p:txBody>
        </p:sp>
      </p:grpSp>
      <p:grpSp>
        <p:nvGrpSpPr>
          <p:cNvPr id="22" name="Group 21">
            <a:extLst>
              <a:ext uri="{FF2B5EF4-FFF2-40B4-BE49-F238E27FC236}">
                <a16:creationId xmlns:a16="http://schemas.microsoft.com/office/drawing/2014/main" id="{A7B14FE7-1DCE-4AE0-4F3F-32B866BBE903}"/>
              </a:ext>
            </a:extLst>
          </p:cNvPr>
          <p:cNvGrpSpPr/>
          <p:nvPr/>
        </p:nvGrpSpPr>
        <p:grpSpPr>
          <a:xfrm>
            <a:off x="8494075" y="4368810"/>
            <a:ext cx="1369148" cy="361231"/>
            <a:chOff x="1697589" y="1077189"/>
            <a:chExt cx="1369148" cy="361231"/>
          </a:xfrm>
        </p:grpSpPr>
        <p:sp>
          <p:nvSpPr>
            <p:cNvPr id="23" name="Rectangle 22">
              <a:extLst>
                <a:ext uri="{FF2B5EF4-FFF2-40B4-BE49-F238E27FC236}">
                  <a16:creationId xmlns:a16="http://schemas.microsoft.com/office/drawing/2014/main" id="{91F2FA75-CC19-CF8D-065D-971126A71065}"/>
                </a:ext>
              </a:extLst>
            </p:cNvPr>
            <p:cNvSpPr/>
            <p:nvPr/>
          </p:nvSpPr>
          <p:spPr>
            <a:xfrm>
              <a:off x="1697589" y="1077189"/>
              <a:ext cx="1369148" cy="3612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4" name="TextBox 23">
              <a:extLst>
                <a:ext uri="{FF2B5EF4-FFF2-40B4-BE49-F238E27FC236}">
                  <a16:creationId xmlns:a16="http://schemas.microsoft.com/office/drawing/2014/main" id="{E74E6FA4-5C1C-21CB-6ECF-7975E95D8B3A}"/>
                </a:ext>
              </a:extLst>
            </p:cNvPr>
            <p:cNvSpPr txBox="1"/>
            <p:nvPr/>
          </p:nvSpPr>
          <p:spPr>
            <a:xfrm>
              <a:off x="1697589" y="1077189"/>
              <a:ext cx="1369148" cy="36123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1120" tIns="71120" rIns="71120" bIns="71120" numCol="1" spcCol="1270" anchor="ctr" anchorCtr="0">
              <a:noAutofit/>
            </a:bodyPr>
            <a:lstStyle/>
            <a:p>
              <a:pPr marL="0" lvl="0" indent="0" algn="l" defTabSz="444500">
                <a:lnSpc>
                  <a:spcPct val="90000"/>
                </a:lnSpc>
                <a:spcBef>
                  <a:spcPct val="0"/>
                </a:spcBef>
                <a:spcAft>
                  <a:spcPct val="35000"/>
                </a:spcAft>
                <a:buNone/>
              </a:pPr>
              <a:r>
                <a:rPr lang="en-US" sz="1000" kern="1200" dirty="0"/>
                <a:t>e5:  tin-zinc (</a:t>
              </a:r>
              <a:r>
                <a:rPr lang="en-US" sz="1000" kern="1200" dirty="0" err="1"/>
                <a:t>SnZn</a:t>
              </a:r>
              <a:r>
                <a:rPr lang="en-US" sz="1000" kern="1200" dirty="0"/>
                <a:t>)</a:t>
              </a:r>
            </a:p>
            <a:p>
              <a:pPr marL="0" lvl="0" indent="0" algn="l" defTabSz="444500">
                <a:lnSpc>
                  <a:spcPct val="90000"/>
                </a:lnSpc>
                <a:spcBef>
                  <a:spcPct val="0"/>
                </a:spcBef>
                <a:spcAft>
                  <a:spcPct val="35000"/>
                </a:spcAft>
                <a:buNone/>
              </a:pPr>
              <a:endParaRPr lang="en-US" sz="700" kern="1200" dirty="0"/>
            </a:p>
          </p:txBody>
        </p:sp>
      </p:grpSp>
      <p:grpSp>
        <p:nvGrpSpPr>
          <p:cNvPr id="25" name="Group 24">
            <a:extLst>
              <a:ext uri="{FF2B5EF4-FFF2-40B4-BE49-F238E27FC236}">
                <a16:creationId xmlns:a16="http://schemas.microsoft.com/office/drawing/2014/main" id="{B1C5F45A-F2FB-2F56-D454-8D05C831376F}"/>
              </a:ext>
            </a:extLst>
          </p:cNvPr>
          <p:cNvGrpSpPr/>
          <p:nvPr/>
        </p:nvGrpSpPr>
        <p:grpSpPr>
          <a:xfrm>
            <a:off x="8498552" y="4560664"/>
            <a:ext cx="1369148" cy="386631"/>
            <a:chOff x="1697589" y="1077189"/>
            <a:chExt cx="1369148" cy="386631"/>
          </a:xfrm>
        </p:grpSpPr>
        <p:sp>
          <p:nvSpPr>
            <p:cNvPr id="26" name="Rectangle 25">
              <a:extLst>
                <a:ext uri="{FF2B5EF4-FFF2-40B4-BE49-F238E27FC236}">
                  <a16:creationId xmlns:a16="http://schemas.microsoft.com/office/drawing/2014/main" id="{4D129C7D-1CE5-00F6-1844-CCA7D8645FE7}"/>
                </a:ext>
              </a:extLst>
            </p:cNvPr>
            <p:cNvSpPr/>
            <p:nvPr/>
          </p:nvSpPr>
          <p:spPr>
            <a:xfrm>
              <a:off x="1697589" y="1077189"/>
              <a:ext cx="1369148" cy="3612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7" name="TextBox 26">
              <a:extLst>
                <a:ext uri="{FF2B5EF4-FFF2-40B4-BE49-F238E27FC236}">
                  <a16:creationId xmlns:a16="http://schemas.microsoft.com/office/drawing/2014/main" id="{B9003C03-A5F1-6902-B23E-0869298D8303}"/>
                </a:ext>
              </a:extLst>
            </p:cNvPr>
            <p:cNvSpPr txBox="1"/>
            <p:nvPr/>
          </p:nvSpPr>
          <p:spPr>
            <a:xfrm>
              <a:off x="1697589" y="1102589"/>
              <a:ext cx="1369148" cy="36123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1120" tIns="71120" rIns="71120" bIns="71120" numCol="1" spcCol="1270" anchor="ctr" anchorCtr="0">
              <a:noAutofit/>
            </a:bodyPr>
            <a:lstStyle/>
            <a:p>
              <a:pPr marL="0" lvl="0" indent="0" algn="l" defTabSz="444500">
                <a:lnSpc>
                  <a:spcPct val="90000"/>
                </a:lnSpc>
                <a:spcBef>
                  <a:spcPct val="0"/>
                </a:spcBef>
                <a:spcAft>
                  <a:spcPct val="35000"/>
                </a:spcAft>
                <a:buNone/>
              </a:pPr>
              <a:r>
                <a:rPr lang="en-US" sz="1000" kern="1200" dirty="0"/>
                <a:t>e6:  bismuth (Bi)</a:t>
              </a:r>
            </a:p>
            <a:p>
              <a:pPr marL="0" lvl="0" indent="0" algn="l" defTabSz="444500">
                <a:lnSpc>
                  <a:spcPct val="90000"/>
                </a:lnSpc>
                <a:spcBef>
                  <a:spcPct val="0"/>
                </a:spcBef>
                <a:spcAft>
                  <a:spcPct val="35000"/>
                </a:spcAft>
                <a:buNone/>
              </a:pPr>
              <a:endParaRPr lang="en-US" sz="700" kern="1200" dirty="0"/>
            </a:p>
          </p:txBody>
        </p:sp>
      </p:grpSp>
      <p:grpSp>
        <p:nvGrpSpPr>
          <p:cNvPr id="28" name="Group 27">
            <a:extLst>
              <a:ext uri="{FF2B5EF4-FFF2-40B4-BE49-F238E27FC236}">
                <a16:creationId xmlns:a16="http://schemas.microsoft.com/office/drawing/2014/main" id="{454A83C1-30A1-A806-659C-E694A695EC9D}"/>
              </a:ext>
            </a:extLst>
          </p:cNvPr>
          <p:cNvGrpSpPr/>
          <p:nvPr/>
        </p:nvGrpSpPr>
        <p:grpSpPr>
          <a:xfrm>
            <a:off x="8510896" y="4821060"/>
            <a:ext cx="1724422" cy="367581"/>
            <a:chOff x="1697589" y="1070839"/>
            <a:chExt cx="1386769" cy="367581"/>
          </a:xfrm>
        </p:grpSpPr>
        <p:sp>
          <p:nvSpPr>
            <p:cNvPr id="29" name="Rectangle 28">
              <a:extLst>
                <a:ext uri="{FF2B5EF4-FFF2-40B4-BE49-F238E27FC236}">
                  <a16:creationId xmlns:a16="http://schemas.microsoft.com/office/drawing/2014/main" id="{C3B6E257-1119-8604-38FE-E7F5D433F477}"/>
                </a:ext>
              </a:extLst>
            </p:cNvPr>
            <p:cNvSpPr/>
            <p:nvPr/>
          </p:nvSpPr>
          <p:spPr>
            <a:xfrm>
              <a:off x="1697589" y="1077189"/>
              <a:ext cx="1369148" cy="3612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0" name="TextBox 29">
              <a:extLst>
                <a:ext uri="{FF2B5EF4-FFF2-40B4-BE49-F238E27FC236}">
                  <a16:creationId xmlns:a16="http://schemas.microsoft.com/office/drawing/2014/main" id="{F04F90A5-F481-B4A1-A715-715E82E23126}"/>
                </a:ext>
              </a:extLst>
            </p:cNvPr>
            <p:cNvSpPr txBox="1"/>
            <p:nvPr/>
          </p:nvSpPr>
          <p:spPr>
            <a:xfrm>
              <a:off x="1715210" y="1070839"/>
              <a:ext cx="1369148" cy="36123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1120" tIns="71120" rIns="71120" bIns="71120" numCol="1" spcCol="1270" anchor="ctr" anchorCtr="0">
              <a:noAutofit/>
            </a:bodyPr>
            <a:lstStyle/>
            <a:p>
              <a:pPr marL="0" lvl="0" indent="0" algn="l" defTabSz="444500">
                <a:lnSpc>
                  <a:spcPct val="90000"/>
                </a:lnSpc>
                <a:spcBef>
                  <a:spcPct val="0"/>
                </a:spcBef>
                <a:spcAft>
                  <a:spcPct val="35000"/>
                </a:spcAft>
                <a:buNone/>
              </a:pPr>
              <a:r>
                <a:rPr lang="en-US" sz="1000" kern="1200" dirty="0"/>
                <a:t>e7:  low temperature solder</a:t>
              </a:r>
            </a:p>
            <a:p>
              <a:pPr marL="0" lvl="0" indent="0" algn="l" defTabSz="444500">
                <a:lnSpc>
                  <a:spcPct val="90000"/>
                </a:lnSpc>
                <a:spcBef>
                  <a:spcPct val="0"/>
                </a:spcBef>
                <a:spcAft>
                  <a:spcPct val="35000"/>
                </a:spcAft>
                <a:buNone/>
              </a:pPr>
              <a:endParaRPr lang="en-US" sz="700" kern="1200" dirty="0"/>
            </a:p>
          </p:txBody>
        </p:sp>
      </p:grpSp>
      <p:grpSp>
        <p:nvGrpSpPr>
          <p:cNvPr id="31" name="Group 30">
            <a:extLst>
              <a:ext uri="{FF2B5EF4-FFF2-40B4-BE49-F238E27FC236}">
                <a16:creationId xmlns:a16="http://schemas.microsoft.com/office/drawing/2014/main" id="{776FE96A-79E1-BE0E-9D62-A4D9F0947D0E}"/>
              </a:ext>
            </a:extLst>
          </p:cNvPr>
          <p:cNvGrpSpPr/>
          <p:nvPr/>
        </p:nvGrpSpPr>
        <p:grpSpPr>
          <a:xfrm>
            <a:off x="8525825" y="5080010"/>
            <a:ext cx="1369148" cy="361231"/>
            <a:chOff x="1697589" y="1077189"/>
            <a:chExt cx="1369148" cy="361231"/>
          </a:xfrm>
        </p:grpSpPr>
        <p:sp>
          <p:nvSpPr>
            <p:cNvPr id="32" name="Rectangle 31">
              <a:extLst>
                <a:ext uri="{FF2B5EF4-FFF2-40B4-BE49-F238E27FC236}">
                  <a16:creationId xmlns:a16="http://schemas.microsoft.com/office/drawing/2014/main" id="{9314DD53-9C66-28CC-C331-D5EE5BED279C}"/>
                </a:ext>
              </a:extLst>
            </p:cNvPr>
            <p:cNvSpPr/>
            <p:nvPr/>
          </p:nvSpPr>
          <p:spPr>
            <a:xfrm>
              <a:off x="1697589" y="1077189"/>
              <a:ext cx="1369148" cy="3612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3" name="TextBox 32">
              <a:extLst>
                <a:ext uri="{FF2B5EF4-FFF2-40B4-BE49-F238E27FC236}">
                  <a16:creationId xmlns:a16="http://schemas.microsoft.com/office/drawing/2014/main" id="{CC6FF7A1-76DF-6A62-93AC-A4742320FDB6}"/>
                </a:ext>
              </a:extLst>
            </p:cNvPr>
            <p:cNvSpPr txBox="1"/>
            <p:nvPr/>
          </p:nvSpPr>
          <p:spPr>
            <a:xfrm>
              <a:off x="1697589" y="1077189"/>
              <a:ext cx="1369148" cy="36123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1120" tIns="71120" rIns="71120" bIns="71120" numCol="1" spcCol="1270" anchor="ctr" anchorCtr="0">
              <a:noAutofit/>
            </a:bodyPr>
            <a:lstStyle/>
            <a:p>
              <a:pPr marL="0" lvl="0" indent="0" algn="l" defTabSz="444500">
                <a:lnSpc>
                  <a:spcPct val="90000"/>
                </a:lnSpc>
                <a:spcBef>
                  <a:spcPct val="0"/>
                </a:spcBef>
                <a:spcAft>
                  <a:spcPct val="35000"/>
                </a:spcAft>
                <a:buNone/>
              </a:pPr>
              <a:r>
                <a:rPr lang="en-US" sz="1000" kern="1200" dirty="0"/>
                <a:t>e8:  tin-silver cooper (</a:t>
              </a:r>
              <a:r>
                <a:rPr lang="en-US" sz="1000" kern="1200" dirty="0" err="1"/>
                <a:t>SnAgCu</a:t>
              </a:r>
              <a:r>
                <a:rPr lang="en-US" sz="1000" kern="1200" dirty="0"/>
                <a:t>)</a:t>
              </a:r>
              <a:endParaRPr lang="en-US" sz="700" kern="1200" dirty="0"/>
            </a:p>
          </p:txBody>
        </p:sp>
      </p:grpSp>
      <p:sp>
        <p:nvSpPr>
          <p:cNvPr id="5" name="TextBox 4">
            <a:extLst>
              <a:ext uri="{FF2B5EF4-FFF2-40B4-BE49-F238E27FC236}">
                <a16:creationId xmlns:a16="http://schemas.microsoft.com/office/drawing/2014/main" id="{8C15DB7E-127A-A5E7-4899-6E3CA46F22EC}"/>
              </a:ext>
            </a:extLst>
          </p:cNvPr>
          <p:cNvSpPr txBox="1"/>
          <p:nvPr/>
        </p:nvSpPr>
        <p:spPr>
          <a:xfrm>
            <a:off x="7797284" y="5809966"/>
            <a:ext cx="2065939" cy="646331"/>
          </a:xfrm>
          <a:prstGeom prst="rect">
            <a:avLst/>
          </a:prstGeom>
          <a:noFill/>
          <a:ln w="28575">
            <a:solidFill>
              <a:srgbClr val="FF0000"/>
            </a:solidFill>
          </a:ln>
        </p:spPr>
        <p:txBody>
          <a:bodyPr wrap="square" rtlCol="0">
            <a:spAutoFit/>
          </a:bodyPr>
          <a:lstStyle/>
          <a:p>
            <a:r>
              <a:rPr lang="en-US" b="1" dirty="0">
                <a:solidFill>
                  <a:srgbClr val="FF0000"/>
                </a:solidFill>
              </a:rPr>
              <a:t>For informational purposes only</a:t>
            </a:r>
          </a:p>
        </p:txBody>
      </p:sp>
    </p:spTree>
    <p:extLst>
      <p:ext uri="{BB962C8B-B14F-4D97-AF65-F5344CB8AC3E}">
        <p14:creationId xmlns:p14="http://schemas.microsoft.com/office/powerpoint/2010/main" val="5977020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pattFill prst="pct50">
          <a:fgClr>
            <a:schemeClr val="accent4">
              <a:lumMod val="75000"/>
            </a:schemeClr>
          </a:fgClr>
          <a:bgClr>
            <a:schemeClr val="bg1"/>
          </a:bgClr>
        </a:patt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2DFB3E-09FA-BD51-E18F-0F284C46ED49}"/>
              </a:ext>
            </a:extLst>
          </p:cNvPr>
          <p:cNvSpPr>
            <a:spLocks noGrp="1"/>
          </p:cNvSpPr>
          <p:nvPr>
            <p:ph type="body" sz="quarter" idx="10"/>
          </p:nvPr>
        </p:nvSpPr>
        <p:spPr/>
        <p:txBody>
          <a:bodyPr/>
          <a:lstStyle/>
          <a:p>
            <a:r>
              <a:rPr lang="en-US" dirty="0"/>
              <a:t>TKO Seminar</a:t>
            </a:r>
          </a:p>
        </p:txBody>
      </p:sp>
      <p:sp>
        <p:nvSpPr>
          <p:cNvPr id="3" name="Title 2">
            <a:extLst>
              <a:ext uri="{FF2B5EF4-FFF2-40B4-BE49-F238E27FC236}">
                <a16:creationId xmlns:a16="http://schemas.microsoft.com/office/drawing/2014/main" id="{8ED676C8-67B6-3962-B3F8-B75E7D53213A}"/>
              </a:ext>
            </a:extLst>
          </p:cNvPr>
          <p:cNvSpPr>
            <a:spLocks noGrp="1"/>
          </p:cNvSpPr>
          <p:nvPr>
            <p:ph type="title"/>
          </p:nvPr>
        </p:nvSpPr>
        <p:spPr/>
        <p:txBody>
          <a:bodyPr/>
          <a:lstStyle/>
          <a:p>
            <a:r>
              <a:rPr lang="en-US" dirty="0">
                <a:latin typeface="Raleway Black" pitchFamily="2" charset="0"/>
              </a:rPr>
              <a:t>Packaging Overview</a:t>
            </a:r>
          </a:p>
        </p:txBody>
      </p:sp>
      <p:sp>
        <p:nvSpPr>
          <p:cNvPr id="4" name="Slide Number Placeholder 3">
            <a:extLst>
              <a:ext uri="{FF2B5EF4-FFF2-40B4-BE49-F238E27FC236}">
                <a16:creationId xmlns:a16="http://schemas.microsoft.com/office/drawing/2014/main" id="{B88270CE-6828-C26D-8CC5-B834AC11BC15}"/>
              </a:ext>
            </a:extLst>
          </p:cNvPr>
          <p:cNvSpPr>
            <a:spLocks noGrp="1"/>
          </p:cNvSpPr>
          <p:nvPr>
            <p:ph type="sldNum" sz="quarter" idx="4"/>
          </p:nvPr>
        </p:nvSpPr>
        <p:spPr/>
        <p:txBody>
          <a:bodyPr/>
          <a:lstStyle/>
          <a:p>
            <a:r>
              <a:rPr lang="en-US" dirty="0"/>
              <a:t>19 of 25</a:t>
            </a:r>
          </a:p>
        </p:txBody>
      </p:sp>
      <p:sp>
        <p:nvSpPr>
          <p:cNvPr id="6" name="Rectangle 5">
            <a:extLst>
              <a:ext uri="{FF2B5EF4-FFF2-40B4-BE49-F238E27FC236}">
                <a16:creationId xmlns:a16="http://schemas.microsoft.com/office/drawing/2014/main" id="{E40378B9-3C95-7884-D6B4-46F5E389B923}"/>
              </a:ext>
            </a:extLst>
          </p:cNvPr>
          <p:cNvSpPr/>
          <p:nvPr/>
        </p:nvSpPr>
        <p:spPr>
          <a:xfrm>
            <a:off x="8494075" y="4337060"/>
            <a:ext cx="1369148" cy="3612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8" name="object 6">
            <a:extLst>
              <a:ext uri="{FF2B5EF4-FFF2-40B4-BE49-F238E27FC236}">
                <a16:creationId xmlns:a16="http://schemas.microsoft.com/office/drawing/2014/main" id="{04476473-42AC-2F73-7CE0-3E2295AB322B}"/>
              </a:ext>
            </a:extLst>
          </p:cNvPr>
          <p:cNvSpPr txBox="1"/>
          <p:nvPr/>
        </p:nvSpPr>
        <p:spPr>
          <a:xfrm>
            <a:off x="547964" y="2215896"/>
            <a:ext cx="8361045" cy="4698850"/>
          </a:xfrm>
          <a:prstGeom prst="rect">
            <a:avLst/>
          </a:prstGeom>
        </p:spPr>
        <p:txBody>
          <a:bodyPr vert="horz" wrap="square" lIns="0" tIns="48895" rIns="0" bIns="0" rtlCol="0">
            <a:spAutoFit/>
          </a:bodyPr>
          <a:lstStyle/>
          <a:p>
            <a:pPr marL="469265" marR="380365">
              <a:lnSpc>
                <a:spcPct val="80000"/>
              </a:lnSpc>
              <a:spcBef>
                <a:spcPts val="385"/>
              </a:spcBef>
              <a:tabLst>
                <a:tab pos="697865" algn="l"/>
              </a:tabLst>
            </a:pPr>
            <a:endParaRPr lang="en-US" sz="1200" dirty="0">
              <a:latin typeface="Arial"/>
              <a:cs typeface="Arial"/>
            </a:endParaRPr>
          </a:p>
          <a:p>
            <a:pPr marL="697865" marR="380365" indent="-228600">
              <a:lnSpc>
                <a:spcPct val="80000"/>
              </a:lnSpc>
              <a:spcBef>
                <a:spcPts val="385"/>
              </a:spcBef>
              <a:buFont typeface="Wingdings" panose="05000000000000000000" pitchFamily="2" charset="2"/>
              <a:buChar char="§"/>
              <a:tabLst>
                <a:tab pos="697865" algn="l"/>
              </a:tabLst>
            </a:pPr>
            <a:r>
              <a:rPr sz="1200" dirty="0">
                <a:latin typeface="Arial"/>
                <a:cs typeface="Arial"/>
              </a:rPr>
              <a:t>Not</a:t>
            </a:r>
            <a:r>
              <a:rPr sz="1200" spc="-15" dirty="0">
                <a:latin typeface="Arial"/>
                <a:cs typeface="Arial"/>
              </a:rPr>
              <a:t> </a:t>
            </a:r>
            <a:r>
              <a:rPr sz="1200" dirty="0">
                <a:latin typeface="Arial"/>
                <a:cs typeface="Arial"/>
              </a:rPr>
              <a:t>in accordance</a:t>
            </a:r>
            <a:r>
              <a:rPr sz="1200" spc="-45" dirty="0">
                <a:latin typeface="Arial"/>
                <a:cs typeface="Arial"/>
              </a:rPr>
              <a:t> </a:t>
            </a:r>
            <a:r>
              <a:rPr sz="1200" dirty="0">
                <a:latin typeface="Arial"/>
                <a:cs typeface="Arial"/>
              </a:rPr>
              <a:t>with </a:t>
            </a:r>
            <a:r>
              <a:rPr lang="en-US" sz="1200" dirty="0">
                <a:latin typeface="Arial"/>
                <a:cs typeface="Arial"/>
              </a:rPr>
              <a:t>DLA Master List of Technical Quality Requirements, RP001</a:t>
            </a:r>
            <a:r>
              <a:rPr sz="1200" spc="-5" dirty="0">
                <a:latin typeface="Arial"/>
                <a:cs typeface="Arial"/>
              </a:rPr>
              <a:t> </a:t>
            </a:r>
            <a:r>
              <a:rPr sz="1200" dirty="0">
                <a:latin typeface="Arial"/>
                <a:cs typeface="Arial"/>
              </a:rPr>
              <a:t>–</a:t>
            </a:r>
            <a:r>
              <a:rPr sz="1200" spc="-10" dirty="0">
                <a:latin typeface="Arial"/>
                <a:cs typeface="Arial"/>
              </a:rPr>
              <a:t> </a:t>
            </a:r>
            <a:r>
              <a:rPr sz="1200" dirty="0">
                <a:latin typeface="Arial"/>
                <a:cs typeface="Arial"/>
              </a:rPr>
              <a:t>Requirements</a:t>
            </a:r>
            <a:r>
              <a:rPr sz="1200" spc="-35" dirty="0">
                <a:latin typeface="Arial"/>
                <a:cs typeface="Arial"/>
              </a:rPr>
              <a:t> </a:t>
            </a:r>
            <a:r>
              <a:rPr sz="1200" dirty="0">
                <a:latin typeface="Arial"/>
                <a:cs typeface="Arial"/>
              </a:rPr>
              <a:t>for</a:t>
            </a:r>
            <a:r>
              <a:rPr sz="1200" spc="-45" dirty="0">
                <a:latin typeface="Arial"/>
                <a:cs typeface="Arial"/>
              </a:rPr>
              <a:t> </a:t>
            </a:r>
            <a:r>
              <a:rPr sz="1200" spc="-10" dirty="0">
                <a:latin typeface="Arial"/>
                <a:cs typeface="Arial"/>
              </a:rPr>
              <a:t>Treatment</a:t>
            </a:r>
            <a:r>
              <a:rPr sz="1200" spc="-20" dirty="0">
                <a:latin typeface="Arial"/>
                <a:cs typeface="Arial"/>
              </a:rPr>
              <a:t> </a:t>
            </a:r>
            <a:r>
              <a:rPr sz="1200" dirty="0">
                <a:latin typeface="Arial"/>
                <a:cs typeface="Arial"/>
              </a:rPr>
              <a:t>of</a:t>
            </a:r>
            <a:r>
              <a:rPr sz="1200" spc="-15" dirty="0">
                <a:latin typeface="Arial"/>
                <a:cs typeface="Arial"/>
              </a:rPr>
              <a:t> </a:t>
            </a:r>
            <a:r>
              <a:rPr sz="1200" dirty="0">
                <a:latin typeface="Arial"/>
                <a:cs typeface="Arial"/>
              </a:rPr>
              <a:t>Wood</a:t>
            </a:r>
            <a:r>
              <a:rPr sz="1200" spc="-45" dirty="0">
                <a:latin typeface="Arial"/>
                <a:cs typeface="Arial"/>
              </a:rPr>
              <a:t> </a:t>
            </a:r>
            <a:r>
              <a:rPr sz="1200" dirty="0">
                <a:latin typeface="Arial"/>
                <a:cs typeface="Arial"/>
              </a:rPr>
              <a:t>Packaging</a:t>
            </a:r>
            <a:r>
              <a:rPr sz="1200" spc="-35" dirty="0">
                <a:latin typeface="Arial"/>
                <a:cs typeface="Arial"/>
              </a:rPr>
              <a:t> </a:t>
            </a:r>
            <a:r>
              <a:rPr sz="1200" spc="-10" dirty="0">
                <a:latin typeface="Arial"/>
                <a:cs typeface="Arial"/>
              </a:rPr>
              <a:t>Material </a:t>
            </a:r>
            <a:r>
              <a:rPr sz="1200" dirty="0">
                <a:latin typeface="Arial"/>
                <a:cs typeface="Arial"/>
              </a:rPr>
              <a:t>(WPM)</a:t>
            </a:r>
            <a:r>
              <a:rPr sz="1200" spc="-25" dirty="0">
                <a:latin typeface="Arial"/>
                <a:cs typeface="Arial"/>
              </a:rPr>
              <a:t> </a:t>
            </a:r>
            <a:r>
              <a:rPr lang="en-US" sz="1200" spc="-10" dirty="0">
                <a:latin typeface="Arial"/>
                <a:cs typeface="Arial"/>
              </a:rPr>
              <a:t>(latest revision). </a:t>
            </a:r>
            <a:endParaRPr sz="1200" dirty="0">
              <a:latin typeface="Arial"/>
              <a:cs typeface="Arial"/>
            </a:endParaRPr>
          </a:p>
          <a:p>
            <a:pPr marL="641350" marR="5080" indent="-171450">
              <a:lnSpc>
                <a:spcPts val="1150"/>
              </a:lnSpc>
              <a:spcBef>
                <a:spcPts val="595"/>
              </a:spcBef>
              <a:buFont typeface="Wingdings" panose="05000000000000000000" pitchFamily="2" charset="2"/>
              <a:buChar char="§"/>
              <a:tabLst>
                <a:tab pos="698500" algn="l"/>
              </a:tabLst>
            </a:pPr>
            <a:r>
              <a:rPr sz="1200" dirty="0">
                <a:latin typeface="Arial"/>
                <a:cs typeface="Arial"/>
              </a:rPr>
              <a:t>WPM</a:t>
            </a:r>
            <a:r>
              <a:rPr sz="1200" spc="-35" dirty="0">
                <a:latin typeface="Arial"/>
                <a:cs typeface="Arial"/>
              </a:rPr>
              <a:t> </a:t>
            </a:r>
            <a:r>
              <a:rPr sz="1200" dirty="0">
                <a:latin typeface="Arial"/>
                <a:cs typeface="Arial"/>
              </a:rPr>
              <a:t>(including</a:t>
            </a:r>
            <a:r>
              <a:rPr sz="1200" spc="-50" dirty="0">
                <a:latin typeface="Arial"/>
                <a:cs typeface="Arial"/>
              </a:rPr>
              <a:t> </a:t>
            </a:r>
            <a:r>
              <a:rPr sz="1200" dirty="0">
                <a:latin typeface="Arial"/>
                <a:cs typeface="Arial"/>
              </a:rPr>
              <a:t>pallets)is</a:t>
            </a:r>
            <a:r>
              <a:rPr sz="1200" spc="-30" dirty="0">
                <a:latin typeface="Arial"/>
                <a:cs typeface="Arial"/>
              </a:rPr>
              <a:t> </a:t>
            </a:r>
            <a:r>
              <a:rPr sz="1200" dirty="0">
                <a:latin typeface="Arial"/>
                <a:cs typeface="Arial"/>
              </a:rPr>
              <a:t>not</a:t>
            </a:r>
            <a:r>
              <a:rPr sz="1200" spc="-15" dirty="0">
                <a:latin typeface="Arial"/>
                <a:cs typeface="Arial"/>
              </a:rPr>
              <a:t> </a:t>
            </a:r>
            <a:r>
              <a:rPr sz="1200" dirty="0">
                <a:latin typeface="Arial"/>
                <a:cs typeface="Arial"/>
              </a:rPr>
              <a:t>heat</a:t>
            </a:r>
            <a:r>
              <a:rPr sz="1200" spc="-40" dirty="0">
                <a:latin typeface="Arial"/>
                <a:cs typeface="Arial"/>
              </a:rPr>
              <a:t> </a:t>
            </a:r>
            <a:r>
              <a:rPr sz="1200" dirty="0">
                <a:latin typeface="Arial"/>
                <a:cs typeface="Arial"/>
              </a:rPr>
              <a:t>treated</a:t>
            </a:r>
            <a:r>
              <a:rPr sz="1200" spc="-25" dirty="0">
                <a:latin typeface="Arial"/>
                <a:cs typeface="Arial"/>
              </a:rPr>
              <a:t> </a:t>
            </a:r>
            <a:r>
              <a:rPr sz="1200" dirty="0">
                <a:latin typeface="Arial"/>
                <a:cs typeface="Arial"/>
              </a:rPr>
              <a:t>and</a:t>
            </a:r>
            <a:r>
              <a:rPr sz="1200" spc="-25" dirty="0">
                <a:latin typeface="Arial"/>
                <a:cs typeface="Arial"/>
              </a:rPr>
              <a:t> </a:t>
            </a:r>
            <a:r>
              <a:rPr sz="1200" dirty="0">
                <a:latin typeface="Arial"/>
                <a:cs typeface="Arial"/>
              </a:rPr>
              <a:t>marked</a:t>
            </a:r>
            <a:r>
              <a:rPr lang="en-US" sz="1200" dirty="0">
                <a:latin typeface="Arial"/>
                <a:cs typeface="Arial"/>
              </a:rPr>
              <a:t> </a:t>
            </a:r>
            <a:r>
              <a:rPr sz="1200" dirty="0">
                <a:latin typeface="Arial"/>
                <a:cs typeface="Arial"/>
              </a:rPr>
              <a:t>in</a:t>
            </a:r>
            <a:r>
              <a:rPr sz="1200" spc="-10" dirty="0">
                <a:latin typeface="Arial"/>
                <a:cs typeface="Arial"/>
              </a:rPr>
              <a:t> </a:t>
            </a:r>
            <a:r>
              <a:rPr sz="1200" dirty="0">
                <a:latin typeface="Arial"/>
                <a:cs typeface="Arial"/>
              </a:rPr>
              <a:t>accordance</a:t>
            </a:r>
            <a:r>
              <a:rPr sz="1200" spc="-50" dirty="0">
                <a:latin typeface="Arial"/>
                <a:cs typeface="Arial"/>
              </a:rPr>
              <a:t> </a:t>
            </a:r>
            <a:r>
              <a:rPr sz="1200" dirty="0">
                <a:latin typeface="Arial"/>
                <a:cs typeface="Arial"/>
              </a:rPr>
              <a:t>with the</a:t>
            </a:r>
            <a:r>
              <a:rPr sz="1200" spc="-10" dirty="0">
                <a:latin typeface="Arial"/>
                <a:cs typeface="Arial"/>
              </a:rPr>
              <a:t> </a:t>
            </a:r>
            <a:r>
              <a:rPr sz="1200" dirty="0">
                <a:latin typeface="Arial"/>
                <a:cs typeface="Arial"/>
              </a:rPr>
              <a:t>heat-treated</a:t>
            </a:r>
            <a:r>
              <a:rPr sz="1200" spc="-40" dirty="0">
                <a:latin typeface="Arial"/>
                <a:cs typeface="Arial"/>
              </a:rPr>
              <a:t> </a:t>
            </a:r>
            <a:r>
              <a:rPr sz="1200" dirty="0">
                <a:latin typeface="Arial"/>
                <a:cs typeface="Arial"/>
              </a:rPr>
              <a:t>compliant</a:t>
            </a:r>
            <a:r>
              <a:rPr sz="1200" spc="-40" dirty="0">
                <a:latin typeface="Arial"/>
                <a:cs typeface="Arial"/>
              </a:rPr>
              <a:t> </a:t>
            </a:r>
            <a:r>
              <a:rPr sz="1200" dirty="0">
                <a:latin typeface="Arial"/>
                <a:cs typeface="Arial"/>
              </a:rPr>
              <a:t>mark,</a:t>
            </a:r>
            <a:r>
              <a:rPr sz="1200" spc="-15" dirty="0">
                <a:latin typeface="Arial"/>
                <a:cs typeface="Arial"/>
              </a:rPr>
              <a:t> </a:t>
            </a:r>
            <a:r>
              <a:rPr sz="1200" spc="-20" dirty="0">
                <a:latin typeface="Arial"/>
                <a:cs typeface="Arial"/>
              </a:rPr>
              <a:t>ISPM </a:t>
            </a:r>
            <a:r>
              <a:rPr sz="1200" spc="-25" dirty="0">
                <a:latin typeface="Arial"/>
                <a:cs typeface="Arial"/>
              </a:rPr>
              <a:t>15</a:t>
            </a:r>
            <a:r>
              <a:rPr lang="en-US" sz="1200" spc="-25" dirty="0">
                <a:latin typeface="Arial"/>
                <a:cs typeface="Arial"/>
              </a:rPr>
              <a:t> or STAMP is not visible for inspector to verify compliance. </a:t>
            </a:r>
            <a:endParaRPr sz="1200" dirty="0">
              <a:latin typeface="Arial"/>
              <a:cs typeface="Arial"/>
            </a:endParaRPr>
          </a:p>
          <a:p>
            <a:pPr marL="240665" indent="-227965">
              <a:lnSpc>
                <a:spcPct val="100000"/>
              </a:lnSpc>
              <a:spcBef>
                <a:spcPts val="795"/>
              </a:spcBef>
              <a:buFont typeface="Arial"/>
              <a:buChar char="•"/>
              <a:tabLst>
                <a:tab pos="240665" algn="l"/>
              </a:tabLst>
            </a:pPr>
            <a:r>
              <a:rPr sz="1600" b="1" dirty="0">
                <a:latin typeface="Arial"/>
                <a:cs typeface="Arial"/>
              </a:rPr>
              <a:t>ESD</a:t>
            </a:r>
            <a:r>
              <a:rPr sz="1600" b="1" spc="-40" dirty="0">
                <a:latin typeface="Arial"/>
                <a:cs typeface="Arial"/>
              </a:rPr>
              <a:t> </a:t>
            </a:r>
            <a:r>
              <a:rPr sz="1600" b="1" dirty="0">
                <a:latin typeface="Arial"/>
                <a:cs typeface="Arial"/>
              </a:rPr>
              <a:t>parts</a:t>
            </a:r>
            <a:r>
              <a:rPr sz="1600" b="1" spc="-25" dirty="0">
                <a:latin typeface="Arial"/>
                <a:cs typeface="Arial"/>
              </a:rPr>
              <a:t> </a:t>
            </a:r>
            <a:r>
              <a:rPr sz="1600" b="1" dirty="0">
                <a:latin typeface="Arial"/>
                <a:cs typeface="Arial"/>
              </a:rPr>
              <a:t>not</a:t>
            </a:r>
            <a:r>
              <a:rPr sz="1600" b="1" spc="-45" dirty="0">
                <a:latin typeface="Arial"/>
                <a:cs typeface="Arial"/>
              </a:rPr>
              <a:t> </a:t>
            </a:r>
            <a:r>
              <a:rPr sz="1600" b="1" dirty="0">
                <a:latin typeface="Arial"/>
                <a:cs typeface="Arial"/>
              </a:rPr>
              <a:t>packaged</a:t>
            </a:r>
            <a:r>
              <a:rPr sz="1600" b="1" spc="-30" dirty="0">
                <a:latin typeface="Arial"/>
                <a:cs typeface="Arial"/>
              </a:rPr>
              <a:t> </a:t>
            </a:r>
            <a:r>
              <a:rPr sz="1600" b="1" dirty="0">
                <a:latin typeface="Arial"/>
                <a:cs typeface="Arial"/>
              </a:rPr>
              <a:t>in</a:t>
            </a:r>
            <a:r>
              <a:rPr sz="1600" b="1" spc="-15" dirty="0">
                <a:latin typeface="Arial"/>
                <a:cs typeface="Arial"/>
              </a:rPr>
              <a:t> </a:t>
            </a:r>
            <a:r>
              <a:rPr sz="1600" b="1" dirty="0">
                <a:latin typeface="Arial"/>
                <a:cs typeface="Arial"/>
              </a:rPr>
              <a:t>compliance</a:t>
            </a:r>
            <a:r>
              <a:rPr sz="1600" b="1" spc="-30" dirty="0">
                <a:latin typeface="Arial"/>
                <a:cs typeface="Arial"/>
              </a:rPr>
              <a:t> </a:t>
            </a:r>
            <a:r>
              <a:rPr sz="1600" b="1" dirty="0">
                <a:latin typeface="Arial"/>
                <a:cs typeface="Arial"/>
              </a:rPr>
              <a:t>with</a:t>
            </a:r>
            <a:r>
              <a:rPr sz="1600" b="1" spc="-65" dirty="0">
                <a:latin typeface="Arial"/>
                <a:cs typeface="Arial"/>
              </a:rPr>
              <a:t> </a:t>
            </a:r>
            <a:r>
              <a:rPr sz="1600" b="1" dirty="0">
                <a:latin typeface="Arial"/>
                <a:cs typeface="Arial"/>
              </a:rPr>
              <a:t>Method</a:t>
            </a:r>
            <a:r>
              <a:rPr sz="1600" b="1" spc="-40" dirty="0">
                <a:latin typeface="Arial"/>
                <a:cs typeface="Arial"/>
              </a:rPr>
              <a:t> </a:t>
            </a:r>
            <a:r>
              <a:rPr sz="1600" b="1" dirty="0">
                <a:latin typeface="Arial"/>
                <a:cs typeface="Arial"/>
              </a:rPr>
              <a:t>of</a:t>
            </a:r>
            <a:r>
              <a:rPr sz="1600" b="1" spc="-35" dirty="0">
                <a:latin typeface="Arial"/>
                <a:cs typeface="Arial"/>
              </a:rPr>
              <a:t> </a:t>
            </a:r>
            <a:r>
              <a:rPr sz="1600" b="1" dirty="0">
                <a:latin typeface="Arial"/>
                <a:cs typeface="Arial"/>
              </a:rPr>
              <a:t>Preservation</a:t>
            </a:r>
            <a:r>
              <a:rPr sz="1600" b="1" spc="15" dirty="0">
                <a:latin typeface="Arial"/>
                <a:cs typeface="Arial"/>
              </a:rPr>
              <a:t> </a:t>
            </a:r>
            <a:r>
              <a:rPr sz="1600" b="1" spc="-20" dirty="0">
                <a:latin typeface="Arial"/>
                <a:cs typeface="Arial"/>
              </a:rPr>
              <a:t>“GX”</a:t>
            </a:r>
            <a:endParaRPr sz="1600" dirty="0">
              <a:latin typeface="Arial"/>
              <a:cs typeface="Arial"/>
            </a:endParaRPr>
          </a:p>
          <a:p>
            <a:pPr marL="697865" lvl="1" indent="-227965">
              <a:lnSpc>
                <a:spcPct val="100000"/>
              </a:lnSpc>
              <a:spcBef>
                <a:spcPts val="320"/>
              </a:spcBef>
              <a:buFont typeface="Wingdings" panose="05000000000000000000" pitchFamily="2" charset="2"/>
              <a:buChar char="§"/>
              <a:tabLst>
                <a:tab pos="697865" algn="l"/>
              </a:tabLst>
            </a:pPr>
            <a:r>
              <a:rPr sz="1200" dirty="0">
                <a:latin typeface="Arial"/>
                <a:cs typeface="Arial"/>
              </a:rPr>
              <a:t>Not</a:t>
            </a:r>
            <a:r>
              <a:rPr sz="1200" spc="-25" dirty="0">
                <a:latin typeface="Arial"/>
                <a:cs typeface="Arial"/>
              </a:rPr>
              <a:t> </a:t>
            </a:r>
            <a:r>
              <a:rPr sz="1200" dirty="0">
                <a:latin typeface="Arial"/>
                <a:cs typeface="Arial"/>
              </a:rPr>
              <a:t>packaged</a:t>
            </a:r>
            <a:r>
              <a:rPr sz="1200" spc="-35" dirty="0">
                <a:latin typeface="Arial"/>
                <a:cs typeface="Arial"/>
              </a:rPr>
              <a:t> </a:t>
            </a:r>
            <a:r>
              <a:rPr sz="1200" dirty="0">
                <a:latin typeface="Arial"/>
                <a:cs typeface="Arial"/>
              </a:rPr>
              <a:t>in</a:t>
            </a:r>
            <a:r>
              <a:rPr sz="1200" spc="-15" dirty="0">
                <a:latin typeface="Arial"/>
                <a:cs typeface="Arial"/>
              </a:rPr>
              <a:t> </a:t>
            </a:r>
            <a:r>
              <a:rPr sz="1200" dirty="0">
                <a:latin typeface="Arial"/>
                <a:cs typeface="Arial"/>
              </a:rPr>
              <a:t>DoD</a:t>
            </a:r>
            <a:r>
              <a:rPr sz="1200" spc="-25" dirty="0">
                <a:latin typeface="Arial"/>
                <a:cs typeface="Arial"/>
              </a:rPr>
              <a:t> </a:t>
            </a:r>
            <a:r>
              <a:rPr sz="1200" dirty="0">
                <a:latin typeface="Arial"/>
                <a:cs typeface="Arial"/>
              </a:rPr>
              <a:t>approved</a:t>
            </a:r>
            <a:r>
              <a:rPr sz="1200" spc="-40" dirty="0">
                <a:latin typeface="Arial"/>
                <a:cs typeface="Arial"/>
              </a:rPr>
              <a:t> </a:t>
            </a:r>
            <a:r>
              <a:rPr sz="1200" dirty="0">
                <a:latin typeface="Arial"/>
                <a:cs typeface="Arial"/>
              </a:rPr>
              <a:t>packaging</a:t>
            </a:r>
            <a:r>
              <a:rPr sz="1200" spc="-55" dirty="0">
                <a:latin typeface="Arial"/>
                <a:cs typeface="Arial"/>
              </a:rPr>
              <a:t> </a:t>
            </a:r>
            <a:r>
              <a:rPr sz="1200" dirty="0">
                <a:latin typeface="Arial"/>
                <a:cs typeface="Arial"/>
              </a:rPr>
              <a:t>materials</a:t>
            </a:r>
            <a:r>
              <a:rPr sz="1200" spc="-45" dirty="0">
                <a:latin typeface="Arial"/>
                <a:cs typeface="Arial"/>
              </a:rPr>
              <a:t> </a:t>
            </a:r>
            <a:r>
              <a:rPr sz="1200" dirty="0">
                <a:latin typeface="Arial"/>
                <a:cs typeface="Arial"/>
              </a:rPr>
              <a:t>by</a:t>
            </a:r>
            <a:r>
              <a:rPr sz="1200" spc="-10" dirty="0">
                <a:latin typeface="Arial"/>
                <a:cs typeface="Arial"/>
              </a:rPr>
              <a:t> </a:t>
            </a:r>
            <a:r>
              <a:rPr sz="1200" dirty="0">
                <a:latin typeface="Arial"/>
                <a:cs typeface="Arial"/>
              </a:rPr>
              <a:t>qualified</a:t>
            </a:r>
            <a:r>
              <a:rPr sz="1200" spc="-15" dirty="0">
                <a:latin typeface="Arial"/>
                <a:cs typeface="Arial"/>
              </a:rPr>
              <a:t> </a:t>
            </a:r>
            <a:r>
              <a:rPr sz="1200" spc="-10" dirty="0">
                <a:latin typeface="Arial"/>
                <a:cs typeface="Arial"/>
              </a:rPr>
              <a:t>manufacturers</a:t>
            </a:r>
            <a:endParaRPr sz="1200" dirty="0">
              <a:latin typeface="Arial"/>
              <a:cs typeface="Arial"/>
            </a:endParaRPr>
          </a:p>
          <a:p>
            <a:pPr marL="697865" lvl="1" indent="-227965">
              <a:lnSpc>
                <a:spcPct val="100000"/>
              </a:lnSpc>
              <a:spcBef>
                <a:spcPts val="310"/>
              </a:spcBef>
              <a:buFont typeface="Wingdings" panose="05000000000000000000" pitchFamily="2" charset="2"/>
              <a:buChar char="§"/>
              <a:tabLst>
                <a:tab pos="697865" algn="l"/>
              </a:tabLst>
            </a:pPr>
            <a:r>
              <a:rPr sz="1200" dirty="0">
                <a:latin typeface="Arial"/>
                <a:cs typeface="Arial"/>
              </a:rPr>
              <a:t>Missing</a:t>
            </a:r>
            <a:r>
              <a:rPr sz="1200" spc="-15" dirty="0">
                <a:latin typeface="Arial"/>
                <a:cs typeface="Arial"/>
              </a:rPr>
              <a:t> </a:t>
            </a:r>
            <a:r>
              <a:rPr sz="1200" dirty="0">
                <a:latin typeface="Arial"/>
                <a:cs typeface="Arial"/>
              </a:rPr>
              <a:t>wrapping</a:t>
            </a:r>
            <a:r>
              <a:rPr sz="1200" spc="-40" dirty="0">
                <a:latin typeface="Arial"/>
                <a:cs typeface="Arial"/>
              </a:rPr>
              <a:t> </a:t>
            </a:r>
            <a:r>
              <a:rPr sz="1200" dirty="0">
                <a:latin typeface="Arial"/>
                <a:cs typeface="Arial"/>
              </a:rPr>
              <a:t>or</a:t>
            </a:r>
            <a:r>
              <a:rPr sz="1200" spc="-15" dirty="0">
                <a:latin typeface="Arial"/>
                <a:cs typeface="Arial"/>
              </a:rPr>
              <a:t> </a:t>
            </a:r>
            <a:r>
              <a:rPr sz="1200" dirty="0">
                <a:latin typeface="Arial"/>
                <a:cs typeface="Arial"/>
              </a:rPr>
              <a:t>cushioning</a:t>
            </a:r>
            <a:r>
              <a:rPr sz="1200" spc="-40" dirty="0">
                <a:latin typeface="Arial"/>
                <a:cs typeface="Arial"/>
              </a:rPr>
              <a:t> </a:t>
            </a:r>
            <a:r>
              <a:rPr sz="1200" dirty="0">
                <a:latin typeface="Arial"/>
                <a:cs typeface="Arial"/>
              </a:rPr>
              <a:t>material</a:t>
            </a:r>
            <a:r>
              <a:rPr sz="1200" spc="-50" dirty="0">
                <a:latin typeface="Arial"/>
                <a:cs typeface="Arial"/>
              </a:rPr>
              <a:t> </a:t>
            </a:r>
            <a:r>
              <a:rPr sz="1200" dirty="0">
                <a:latin typeface="Arial"/>
                <a:cs typeface="Arial"/>
              </a:rPr>
              <a:t>(one</a:t>
            </a:r>
            <a:r>
              <a:rPr sz="1200" spc="-30" dirty="0">
                <a:latin typeface="Arial"/>
                <a:cs typeface="Arial"/>
              </a:rPr>
              <a:t> </a:t>
            </a:r>
            <a:r>
              <a:rPr sz="1200" dirty="0">
                <a:latin typeface="Arial"/>
                <a:cs typeface="Arial"/>
              </a:rPr>
              <a:t>or</a:t>
            </a:r>
            <a:r>
              <a:rPr sz="1200" spc="-15" dirty="0">
                <a:latin typeface="Arial"/>
                <a:cs typeface="Arial"/>
              </a:rPr>
              <a:t> </a:t>
            </a:r>
            <a:r>
              <a:rPr sz="1200" dirty="0">
                <a:latin typeface="Arial"/>
                <a:cs typeface="Arial"/>
              </a:rPr>
              <a:t>the</a:t>
            </a:r>
            <a:r>
              <a:rPr sz="1200" spc="-30" dirty="0">
                <a:latin typeface="Arial"/>
                <a:cs typeface="Arial"/>
              </a:rPr>
              <a:t> </a:t>
            </a:r>
            <a:r>
              <a:rPr sz="1200" dirty="0">
                <a:latin typeface="Arial"/>
                <a:cs typeface="Arial"/>
              </a:rPr>
              <a:t>other</a:t>
            </a:r>
            <a:r>
              <a:rPr sz="1200" spc="-25" dirty="0">
                <a:latin typeface="Arial"/>
                <a:cs typeface="Arial"/>
              </a:rPr>
              <a:t> </a:t>
            </a:r>
            <a:r>
              <a:rPr sz="1200" dirty="0">
                <a:latin typeface="Arial"/>
                <a:cs typeface="Arial"/>
              </a:rPr>
              <a:t>must</a:t>
            </a:r>
            <a:r>
              <a:rPr sz="1200" spc="-30" dirty="0">
                <a:latin typeface="Arial"/>
                <a:cs typeface="Arial"/>
              </a:rPr>
              <a:t> </a:t>
            </a:r>
            <a:r>
              <a:rPr sz="1200" dirty="0">
                <a:latin typeface="Arial"/>
                <a:cs typeface="Arial"/>
              </a:rPr>
              <a:t>be</a:t>
            </a:r>
            <a:r>
              <a:rPr sz="1200" spc="-15" dirty="0">
                <a:latin typeface="Arial"/>
                <a:cs typeface="Arial"/>
              </a:rPr>
              <a:t> </a:t>
            </a:r>
            <a:r>
              <a:rPr sz="1200" dirty="0">
                <a:latin typeface="Arial"/>
                <a:cs typeface="Arial"/>
              </a:rPr>
              <a:t>inside</a:t>
            </a:r>
            <a:r>
              <a:rPr sz="1200" spc="-35" dirty="0">
                <a:latin typeface="Arial"/>
                <a:cs typeface="Arial"/>
              </a:rPr>
              <a:t> </a:t>
            </a:r>
            <a:r>
              <a:rPr sz="1200" dirty="0">
                <a:latin typeface="Arial"/>
                <a:cs typeface="Arial"/>
              </a:rPr>
              <a:t>the</a:t>
            </a:r>
            <a:r>
              <a:rPr sz="1200" spc="-15" dirty="0">
                <a:latin typeface="Arial"/>
                <a:cs typeface="Arial"/>
              </a:rPr>
              <a:t> </a:t>
            </a:r>
            <a:r>
              <a:rPr sz="1200" dirty="0">
                <a:latin typeface="Arial"/>
                <a:cs typeface="Arial"/>
              </a:rPr>
              <a:t>barrier</a:t>
            </a:r>
            <a:r>
              <a:rPr sz="1200" spc="-25" dirty="0">
                <a:latin typeface="Arial"/>
                <a:cs typeface="Arial"/>
              </a:rPr>
              <a:t> </a:t>
            </a:r>
            <a:r>
              <a:rPr sz="1200" spc="-20" dirty="0">
                <a:latin typeface="Arial"/>
                <a:cs typeface="Arial"/>
              </a:rPr>
              <a:t>bag)</a:t>
            </a:r>
            <a:endParaRPr sz="1200" dirty="0">
              <a:latin typeface="Arial"/>
              <a:cs typeface="Arial"/>
            </a:endParaRPr>
          </a:p>
          <a:p>
            <a:pPr marL="697865" lvl="1" indent="-227965">
              <a:lnSpc>
                <a:spcPct val="100000"/>
              </a:lnSpc>
              <a:spcBef>
                <a:spcPts val="315"/>
              </a:spcBef>
              <a:buFont typeface="Wingdings" panose="05000000000000000000" pitchFamily="2" charset="2"/>
              <a:buChar char="§"/>
              <a:tabLst>
                <a:tab pos="697865" algn="l"/>
              </a:tabLst>
            </a:pPr>
            <a:r>
              <a:rPr sz="1200" dirty="0">
                <a:latin typeface="Arial"/>
                <a:cs typeface="Arial"/>
              </a:rPr>
              <a:t>Part</a:t>
            </a:r>
            <a:r>
              <a:rPr sz="1200" spc="-30" dirty="0">
                <a:latin typeface="Arial"/>
                <a:cs typeface="Arial"/>
              </a:rPr>
              <a:t> </a:t>
            </a:r>
            <a:r>
              <a:rPr sz="1200" dirty="0">
                <a:latin typeface="Arial"/>
                <a:cs typeface="Arial"/>
              </a:rPr>
              <a:t>punctured</a:t>
            </a:r>
            <a:r>
              <a:rPr sz="1200" spc="-60" dirty="0">
                <a:latin typeface="Arial"/>
                <a:cs typeface="Arial"/>
              </a:rPr>
              <a:t> </a:t>
            </a:r>
            <a:r>
              <a:rPr sz="1200" dirty="0">
                <a:latin typeface="Arial"/>
                <a:cs typeface="Arial"/>
              </a:rPr>
              <a:t>through</a:t>
            </a:r>
            <a:r>
              <a:rPr sz="1200" spc="-35" dirty="0">
                <a:latin typeface="Arial"/>
                <a:cs typeface="Arial"/>
              </a:rPr>
              <a:t> </a:t>
            </a:r>
            <a:r>
              <a:rPr sz="1200" dirty="0">
                <a:latin typeface="Arial"/>
                <a:cs typeface="Arial"/>
              </a:rPr>
              <a:t>barrier</a:t>
            </a:r>
            <a:r>
              <a:rPr sz="1200" spc="-30" dirty="0">
                <a:latin typeface="Arial"/>
                <a:cs typeface="Arial"/>
              </a:rPr>
              <a:t> </a:t>
            </a:r>
            <a:r>
              <a:rPr sz="1200" spc="-25" dirty="0">
                <a:latin typeface="Arial"/>
                <a:cs typeface="Arial"/>
              </a:rPr>
              <a:t>bag</a:t>
            </a:r>
            <a:endParaRPr sz="1200" dirty="0">
              <a:latin typeface="Arial"/>
              <a:cs typeface="Arial"/>
            </a:endParaRPr>
          </a:p>
          <a:p>
            <a:pPr marL="697865" lvl="1" indent="-227965">
              <a:lnSpc>
                <a:spcPct val="100000"/>
              </a:lnSpc>
              <a:spcBef>
                <a:spcPts val="310"/>
              </a:spcBef>
              <a:buFont typeface="Wingdings" panose="05000000000000000000" pitchFamily="2" charset="2"/>
              <a:buChar char="§"/>
              <a:tabLst>
                <a:tab pos="697865" algn="l"/>
              </a:tabLst>
            </a:pPr>
            <a:r>
              <a:rPr sz="1200" spc="-20" dirty="0">
                <a:latin typeface="Arial"/>
                <a:cs typeface="Arial"/>
              </a:rPr>
              <a:t>Tape,</a:t>
            </a:r>
            <a:r>
              <a:rPr sz="1200" spc="-45" dirty="0">
                <a:latin typeface="Arial"/>
                <a:cs typeface="Arial"/>
              </a:rPr>
              <a:t> </a:t>
            </a:r>
            <a:r>
              <a:rPr sz="1200" dirty="0">
                <a:latin typeface="Arial"/>
                <a:cs typeface="Arial"/>
              </a:rPr>
              <a:t>staples,</a:t>
            </a:r>
            <a:r>
              <a:rPr sz="1200" spc="-30" dirty="0">
                <a:latin typeface="Arial"/>
                <a:cs typeface="Arial"/>
              </a:rPr>
              <a:t> </a:t>
            </a:r>
            <a:r>
              <a:rPr lang="en-US" sz="1200" spc="-30" dirty="0">
                <a:latin typeface="Arial"/>
                <a:cs typeface="Arial"/>
              </a:rPr>
              <a:t>paper, </a:t>
            </a:r>
            <a:r>
              <a:rPr sz="1200" dirty="0">
                <a:latin typeface="Arial"/>
                <a:cs typeface="Arial"/>
              </a:rPr>
              <a:t>or</a:t>
            </a:r>
            <a:r>
              <a:rPr sz="1200" spc="-15" dirty="0">
                <a:latin typeface="Arial"/>
                <a:cs typeface="Arial"/>
              </a:rPr>
              <a:t> </a:t>
            </a:r>
            <a:r>
              <a:rPr sz="1200" dirty="0">
                <a:latin typeface="Arial"/>
                <a:cs typeface="Arial"/>
              </a:rPr>
              <a:t>rubber</a:t>
            </a:r>
            <a:r>
              <a:rPr sz="1200" spc="-50" dirty="0">
                <a:latin typeface="Arial"/>
                <a:cs typeface="Arial"/>
              </a:rPr>
              <a:t> </a:t>
            </a:r>
            <a:r>
              <a:rPr sz="1200" dirty="0">
                <a:latin typeface="Arial"/>
                <a:cs typeface="Arial"/>
              </a:rPr>
              <a:t>bands</a:t>
            </a:r>
            <a:r>
              <a:rPr sz="1200" spc="-45" dirty="0">
                <a:latin typeface="Arial"/>
                <a:cs typeface="Arial"/>
              </a:rPr>
              <a:t> </a:t>
            </a:r>
            <a:r>
              <a:rPr sz="1200" dirty="0">
                <a:latin typeface="Arial"/>
                <a:cs typeface="Arial"/>
              </a:rPr>
              <a:t>inside</a:t>
            </a:r>
            <a:r>
              <a:rPr sz="1200" spc="-30" dirty="0">
                <a:latin typeface="Arial"/>
                <a:cs typeface="Arial"/>
              </a:rPr>
              <a:t> </a:t>
            </a:r>
            <a:r>
              <a:rPr sz="1200" dirty="0">
                <a:latin typeface="Arial"/>
                <a:cs typeface="Arial"/>
              </a:rPr>
              <a:t>barrier</a:t>
            </a:r>
            <a:r>
              <a:rPr sz="1200" spc="-25" dirty="0">
                <a:latin typeface="Arial"/>
                <a:cs typeface="Arial"/>
              </a:rPr>
              <a:t> bag</a:t>
            </a:r>
            <a:endParaRPr sz="1200" dirty="0">
              <a:latin typeface="Arial"/>
              <a:cs typeface="Arial"/>
            </a:endParaRPr>
          </a:p>
          <a:p>
            <a:pPr marL="697865" lvl="1" indent="-227965">
              <a:lnSpc>
                <a:spcPct val="100000"/>
              </a:lnSpc>
              <a:spcBef>
                <a:spcPts val="315"/>
              </a:spcBef>
              <a:buFont typeface="Wingdings" panose="05000000000000000000" pitchFamily="2" charset="2"/>
              <a:buChar char="§"/>
              <a:tabLst>
                <a:tab pos="697865" algn="l"/>
              </a:tabLst>
            </a:pPr>
            <a:r>
              <a:rPr sz="1200" dirty="0">
                <a:latin typeface="Arial"/>
                <a:cs typeface="Arial"/>
              </a:rPr>
              <a:t>Barrier</a:t>
            </a:r>
            <a:r>
              <a:rPr sz="1200" spc="-20" dirty="0">
                <a:latin typeface="Arial"/>
                <a:cs typeface="Arial"/>
              </a:rPr>
              <a:t> </a:t>
            </a:r>
            <a:r>
              <a:rPr sz="1200" dirty="0">
                <a:latin typeface="Arial"/>
                <a:cs typeface="Arial"/>
              </a:rPr>
              <a:t>bag</a:t>
            </a:r>
            <a:r>
              <a:rPr sz="1200" spc="-20" dirty="0">
                <a:latin typeface="Arial"/>
                <a:cs typeface="Arial"/>
              </a:rPr>
              <a:t> </a:t>
            </a:r>
            <a:r>
              <a:rPr sz="1200" dirty="0">
                <a:latin typeface="Arial"/>
                <a:cs typeface="Arial"/>
              </a:rPr>
              <a:t>not</a:t>
            </a:r>
            <a:r>
              <a:rPr sz="1200" spc="-25" dirty="0">
                <a:latin typeface="Arial"/>
                <a:cs typeface="Arial"/>
              </a:rPr>
              <a:t> </a:t>
            </a:r>
            <a:r>
              <a:rPr sz="1200" spc="-10" dirty="0">
                <a:latin typeface="Arial"/>
                <a:cs typeface="Arial"/>
              </a:rPr>
              <a:t>sealed</a:t>
            </a:r>
            <a:endParaRPr sz="1200" dirty="0">
              <a:latin typeface="Arial"/>
              <a:cs typeface="Arial"/>
            </a:endParaRPr>
          </a:p>
          <a:p>
            <a:pPr marL="240665" indent="-227965">
              <a:lnSpc>
                <a:spcPct val="100000"/>
              </a:lnSpc>
              <a:spcBef>
                <a:spcPts val="780"/>
              </a:spcBef>
              <a:buFont typeface="Arial"/>
              <a:buChar char="•"/>
              <a:tabLst>
                <a:tab pos="240665" algn="l"/>
              </a:tabLst>
            </a:pPr>
            <a:r>
              <a:rPr sz="1600" b="1" dirty="0">
                <a:latin typeface="Arial"/>
                <a:cs typeface="Arial"/>
              </a:rPr>
              <a:t>Marking</a:t>
            </a:r>
            <a:r>
              <a:rPr sz="1600" b="1" spc="-50" dirty="0">
                <a:latin typeface="Arial"/>
                <a:cs typeface="Arial"/>
              </a:rPr>
              <a:t> </a:t>
            </a:r>
            <a:r>
              <a:rPr sz="1600" b="1" dirty="0">
                <a:latin typeface="Arial"/>
                <a:cs typeface="Arial"/>
              </a:rPr>
              <a:t>problems</a:t>
            </a:r>
            <a:r>
              <a:rPr sz="1600" b="1" spc="-50" dirty="0">
                <a:latin typeface="Arial"/>
                <a:cs typeface="Arial"/>
              </a:rPr>
              <a:t> </a:t>
            </a:r>
            <a:r>
              <a:rPr sz="1600" dirty="0">
                <a:latin typeface="Arial"/>
                <a:cs typeface="Arial"/>
              </a:rPr>
              <a:t>(</a:t>
            </a:r>
            <a:r>
              <a:rPr sz="1600" i="1" dirty="0">
                <a:latin typeface="Arial"/>
                <a:cs typeface="Arial"/>
              </a:rPr>
              <a:t>most</a:t>
            </a:r>
            <a:r>
              <a:rPr sz="1600" i="1" spc="-45" dirty="0">
                <a:latin typeface="Arial"/>
                <a:cs typeface="Arial"/>
              </a:rPr>
              <a:t> </a:t>
            </a:r>
            <a:r>
              <a:rPr sz="1600" i="1" dirty="0">
                <a:latin typeface="Arial"/>
                <a:cs typeface="Arial"/>
              </a:rPr>
              <a:t>documented</a:t>
            </a:r>
            <a:r>
              <a:rPr sz="1600" i="1" spc="-30" dirty="0">
                <a:latin typeface="Arial"/>
                <a:cs typeface="Arial"/>
              </a:rPr>
              <a:t> </a:t>
            </a:r>
            <a:r>
              <a:rPr sz="1600" i="1" spc="-10" dirty="0">
                <a:latin typeface="Arial"/>
                <a:cs typeface="Arial"/>
              </a:rPr>
              <a:t>errors</a:t>
            </a:r>
            <a:r>
              <a:rPr sz="1600" spc="-10" dirty="0">
                <a:latin typeface="Arial"/>
                <a:cs typeface="Arial"/>
              </a:rPr>
              <a:t>)</a:t>
            </a:r>
            <a:endParaRPr sz="1600" dirty="0">
              <a:latin typeface="Arial"/>
              <a:cs typeface="Arial"/>
            </a:endParaRPr>
          </a:p>
          <a:p>
            <a:pPr marL="641350" lvl="1" indent="-171450">
              <a:lnSpc>
                <a:spcPct val="100000"/>
              </a:lnSpc>
              <a:spcBef>
                <a:spcPts val="320"/>
              </a:spcBef>
              <a:buFont typeface="Wingdings" panose="05000000000000000000" pitchFamily="2" charset="2"/>
              <a:buChar char="§"/>
              <a:tabLst>
                <a:tab pos="697865" algn="l"/>
              </a:tabLst>
            </a:pPr>
            <a:r>
              <a:rPr lang="en-US" sz="1200" dirty="0">
                <a:latin typeface="Arial"/>
                <a:cs typeface="Arial"/>
              </a:rPr>
              <a:t>Any e</a:t>
            </a:r>
            <a:r>
              <a:rPr sz="1200" dirty="0">
                <a:latin typeface="Arial"/>
                <a:cs typeface="Arial"/>
              </a:rPr>
              <a:t>lements</a:t>
            </a:r>
            <a:r>
              <a:rPr sz="1200" spc="-20" dirty="0">
                <a:latin typeface="Arial"/>
                <a:cs typeface="Arial"/>
              </a:rPr>
              <a:t> </a:t>
            </a:r>
            <a:r>
              <a:rPr sz="1200" dirty="0">
                <a:latin typeface="Arial"/>
                <a:cs typeface="Arial"/>
              </a:rPr>
              <a:t>of</a:t>
            </a:r>
            <a:r>
              <a:rPr sz="1200" spc="-5" dirty="0">
                <a:latin typeface="Arial"/>
                <a:cs typeface="Arial"/>
              </a:rPr>
              <a:t> </a:t>
            </a:r>
            <a:r>
              <a:rPr sz="1200" spc="-10" dirty="0">
                <a:latin typeface="Arial"/>
                <a:cs typeface="Arial"/>
              </a:rPr>
              <a:t>MIL-STD-</a:t>
            </a:r>
            <a:r>
              <a:rPr sz="1200" dirty="0">
                <a:latin typeface="Arial"/>
                <a:cs typeface="Arial"/>
              </a:rPr>
              <a:t>129</a:t>
            </a:r>
            <a:r>
              <a:rPr sz="1200" spc="-20" dirty="0">
                <a:latin typeface="Arial"/>
                <a:cs typeface="Arial"/>
              </a:rPr>
              <a:t> </a:t>
            </a:r>
            <a:r>
              <a:rPr sz="1200" spc="-10" dirty="0">
                <a:latin typeface="Arial"/>
                <a:cs typeface="Arial"/>
              </a:rPr>
              <a:t>omitted</a:t>
            </a:r>
            <a:endParaRPr sz="1200" dirty="0">
              <a:latin typeface="Arial"/>
              <a:cs typeface="Arial"/>
            </a:endParaRPr>
          </a:p>
          <a:p>
            <a:pPr marL="641350" lvl="1" indent="-171450">
              <a:lnSpc>
                <a:spcPct val="100000"/>
              </a:lnSpc>
              <a:spcBef>
                <a:spcPts val="315"/>
              </a:spcBef>
              <a:buFont typeface="Wingdings" panose="05000000000000000000" pitchFamily="2" charset="2"/>
              <a:buChar char="§"/>
              <a:tabLst>
                <a:tab pos="697865" algn="l"/>
              </a:tabLst>
            </a:pPr>
            <a:r>
              <a:rPr sz="1200" dirty="0">
                <a:latin typeface="Arial"/>
                <a:cs typeface="Arial"/>
              </a:rPr>
              <a:t>Incorrectly</a:t>
            </a:r>
            <a:r>
              <a:rPr sz="1200" spc="-40" dirty="0">
                <a:latin typeface="Arial"/>
                <a:cs typeface="Arial"/>
              </a:rPr>
              <a:t> </a:t>
            </a:r>
            <a:r>
              <a:rPr sz="1200" spc="-10" dirty="0">
                <a:latin typeface="Arial"/>
                <a:cs typeface="Arial"/>
              </a:rPr>
              <a:t>labeled</a:t>
            </a:r>
            <a:endParaRPr sz="1200" dirty="0">
              <a:latin typeface="Arial"/>
              <a:cs typeface="Arial"/>
            </a:endParaRPr>
          </a:p>
          <a:p>
            <a:pPr marL="641350" lvl="1" indent="-171450">
              <a:lnSpc>
                <a:spcPct val="100000"/>
              </a:lnSpc>
              <a:spcBef>
                <a:spcPts val="310"/>
              </a:spcBef>
              <a:buFont typeface="Wingdings" panose="05000000000000000000" pitchFamily="2" charset="2"/>
              <a:buChar char="§"/>
              <a:tabLst>
                <a:tab pos="697865" algn="l"/>
              </a:tabLst>
            </a:pPr>
            <a:r>
              <a:rPr sz="1200" dirty="0">
                <a:latin typeface="Arial"/>
                <a:cs typeface="Arial"/>
              </a:rPr>
              <a:t>Not</a:t>
            </a:r>
            <a:r>
              <a:rPr sz="1200" spc="15" dirty="0">
                <a:latin typeface="Arial"/>
                <a:cs typeface="Arial"/>
              </a:rPr>
              <a:t> </a:t>
            </a:r>
            <a:r>
              <a:rPr sz="1200" spc="-10" dirty="0">
                <a:latin typeface="Arial"/>
                <a:cs typeface="Arial"/>
              </a:rPr>
              <a:t>bar-</a:t>
            </a:r>
            <a:r>
              <a:rPr sz="1200" spc="-20" dirty="0">
                <a:latin typeface="Arial"/>
                <a:cs typeface="Arial"/>
              </a:rPr>
              <a:t>coded</a:t>
            </a:r>
            <a:endParaRPr sz="1200" dirty="0">
              <a:latin typeface="Arial"/>
              <a:cs typeface="Arial"/>
            </a:endParaRPr>
          </a:p>
          <a:p>
            <a:pPr marL="641350" lvl="1" indent="-171450">
              <a:lnSpc>
                <a:spcPct val="100000"/>
              </a:lnSpc>
              <a:spcBef>
                <a:spcPts val="315"/>
              </a:spcBef>
              <a:buFont typeface="Wingdings" panose="05000000000000000000" pitchFamily="2" charset="2"/>
              <a:buChar char="§"/>
              <a:tabLst>
                <a:tab pos="697865" algn="l"/>
              </a:tabLst>
            </a:pPr>
            <a:r>
              <a:rPr sz="1200" dirty="0">
                <a:latin typeface="Arial"/>
                <a:cs typeface="Arial"/>
              </a:rPr>
              <a:t>Omission</a:t>
            </a:r>
            <a:r>
              <a:rPr sz="1200" spc="-20" dirty="0">
                <a:latin typeface="Arial"/>
                <a:cs typeface="Arial"/>
              </a:rPr>
              <a:t> </a:t>
            </a:r>
            <a:r>
              <a:rPr sz="1200" dirty="0">
                <a:latin typeface="Arial"/>
                <a:cs typeface="Arial"/>
              </a:rPr>
              <a:t>of</a:t>
            </a:r>
            <a:r>
              <a:rPr sz="1200" spc="-10" dirty="0">
                <a:latin typeface="Arial"/>
                <a:cs typeface="Arial"/>
              </a:rPr>
              <a:t> e-</a:t>
            </a:r>
            <a:r>
              <a:rPr sz="1200" dirty="0">
                <a:latin typeface="Arial"/>
                <a:cs typeface="Arial"/>
              </a:rPr>
              <a:t>code,</a:t>
            </a:r>
            <a:r>
              <a:rPr sz="1200" spc="-20" dirty="0">
                <a:latin typeface="Arial"/>
                <a:cs typeface="Arial"/>
              </a:rPr>
              <a:t> </a:t>
            </a:r>
            <a:r>
              <a:rPr sz="1200" spc="-10" dirty="0">
                <a:latin typeface="Arial"/>
                <a:cs typeface="Arial"/>
              </a:rPr>
              <a:t>shelf-</a:t>
            </a:r>
            <a:r>
              <a:rPr sz="1200" dirty="0">
                <a:latin typeface="Arial"/>
                <a:cs typeface="Arial"/>
              </a:rPr>
              <a:t>life,</a:t>
            </a:r>
            <a:r>
              <a:rPr sz="1200" spc="-20" dirty="0">
                <a:latin typeface="Arial"/>
                <a:cs typeface="Arial"/>
              </a:rPr>
              <a:t> </a:t>
            </a:r>
            <a:r>
              <a:rPr sz="1200" dirty="0">
                <a:latin typeface="Arial"/>
                <a:cs typeface="Arial"/>
              </a:rPr>
              <a:t>or</a:t>
            </a:r>
            <a:r>
              <a:rPr sz="1200" spc="-10" dirty="0">
                <a:latin typeface="Arial"/>
                <a:cs typeface="Arial"/>
              </a:rPr>
              <a:t> </a:t>
            </a:r>
            <a:r>
              <a:rPr sz="1200" dirty="0">
                <a:latin typeface="Arial"/>
                <a:cs typeface="Arial"/>
              </a:rPr>
              <a:t>lot</a:t>
            </a:r>
            <a:r>
              <a:rPr sz="1200" spc="5" dirty="0">
                <a:latin typeface="Arial"/>
                <a:cs typeface="Arial"/>
              </a:rPr>
              <a:t> </a:t>
            </a:r>
            <a:r>
              <a:rPr sz="1200" dirty="0">
                <a:latin typeface="Arial"/>
                <a:cs typeface="Arial"/>
              </a:rPr>
              <a:t>date</a:t>
            </a:r>
            <a:r>
              <a:rPr sz="1200" spc="-20" dirty="0">
                <a:latin typeface="Arial"/>
                <a:cs typeface="Arial"/>
              </a:rPr>
              <a:t> </a:t>
            </a:r>
            <a:r>
              <a:rPr sz="1200" dirty="0">
                <a:latin typeface="Arial"/>
                <a:cs typeface="Arial"/>
              </a:rPr>
              <a:t>code</a:t>
            </a:r>
            <a:r>
              <a:rPr sz="1200" spc="-30" dirty="0">
                <a:latin typeface="Arial"/>
                <a:cs typeface="Arial"/>
              </a:rPr>
              <a:t> </a:t>
            </a:r>
            <a:r>
              <a:rPr sz="1200" dirty="0">
                <a:latin typeface="Arial"/>
                <a:cs typeface="Arial"/>
              </a:rPr>
              <a:t>when</a:t>
            </a:r>
            <a:r>
              <a:rPr sz="1200" spc="-5" dirty="0">
                <a:latin typeface="Arial"/>
                <a:cs typeface="Arial"/>
              </a:rPr>
              <a:t> </a:t>
            </a:r>
            <a:r>
              <a:rPr sz="1200" dirty="0">
                <a:latin typeface="Arial"/>
                <a:cs typeface="Arial"/>
              </a:rPr>
              <a:t>cited in</a:t>
            </a:r>
            <a:r>
              <a:rPr sz="1200" spc="-5" dirty="0">
                <a:latin typeface="Arial"/>
                <a:cs typeface="Arial"/>
              </a:rPr>
              <a:t> </a:t>
            </a:r>
            <a:r>
              <a:rPr sz="1200" dirty="0">
                <a:latin typeface="Arial"/>
                <a:cs typeface="Arial"/>
              </a:rPr>
              <a:t>the</a:t>
            </a:r>
            <a:r>
              <a:rPr sz="1200" spc="-20" dirty="0">
                <a:latin typeface="Arial"/>
                <a:cs typeface="Arial"/>
              </a:rPr>
              <a:t> </a:t>
            </a:r>
            <a:r>
              <a:rPr sz="1200" spc="-10" dirty="0">
                <a:latin typeface="Arial"/>
                <a:cs typeface="Arial"/>
              </a:rPr>
              <a:t>contract</a:t>
            </a:r>
            <a:r>
              <a:rPr lang="en-US" sz="1200" spc="-10" dirty="0">
                <a:latin typeface="Arial"/>
                <a:cs typeface="Arial"/>
              </a:rPr>
              <a:t>, specification, standard, or drawing</a:t>
            </a:r>
            <a:endParaRPr sz="1200" dirty="0">
              <a:latin typeface="Arial"/>
              <a:cs typeface="Arial"/>
            </a:endParaRPr>
          </a:p>
          <a:p>
            <a:pPr marL="422275" indent="-409575">
              <a:lnSpc>
                <a:spcPct val="100000"/>
              </a:lnSpc>
              <a:spcBef>
                <a:spcPts val="780"/>
              </a:spcBef>
              <a:buFont typeface="Arial"/>
              <a:buChar char="•"/>
              <a:tabLst>
                <a:tab pos="422275" algn="l"/>
              </a:tabLst>
            </a:pPr>
            <a:r>
              <a:rPr sz="1600" b="1" dirty="0">
                <a:latin typeface="Arial"/>
                <a:cs typeface="Arial"/>
              </a:rPr>
              <a:t>Preservation</a:t>
            </a:r>
            <a:r>
              <a:rPr sz="1600" b="1" spc="-20" dirty="0">
                <a:latin typeface="Arial"/>
                <a:cs typeface="Arial"/>
              </a:rPr>
              <a:t> </a:t>
            </a:r>
            <a:r>
              <a:rPr sz="1600" b="1" dirty="0">
                <a:latin typeface="Arial"/>
                <a:cs typeface="Arial"/>
              </a:rPr>
              <a:t>and</a:t>
            </a:r>
            <a:r>
              <a:rPr sz="1600" b="1" spc="-65" dirty="0">
                <a:latin typeface="Arial"/>
                <a:cs typeface="Arial"/>
              </a:rPr>
              <a:t> </a:t>
            </a:r>
            <a:r>
              <a:rPr sz="1600" b="1" dirty="0">
                <a:latin typeface="Arial"/>
                <a:cs typeface="Arial"/>
              </a:rPr>
              <a:t>Packing</a:t>
            </a:r>
            <a:r>
              <a:rPr sz="1600" b="1" spc="-45" dirty="0">
                <a:latin typeface="Arial"/>
                <a:cs typeface="Arial"/>
              </a:rPr>
              <a:t> </a:t>
            </a:r>
            <a:r>
              <a:rPr sz="1600" b="1" spc="-10" dirty="0">
                <a:latin typeface="Arial"/>
                <a:cs typeface="Arial"/>
              </a:rPr>
              <a:t>non-conformances</a:t>
            </a:r>
            <a:endParaRPr sz="1600" dirty="0">
              <a:latin typeface="Arial"/>
              <a:cs typeface="Arial"/>
            </a:endParaRPr>
          </a:p>
          <a:p>
            <a:pPr marL="697865" lvl="1" indent="-227965">
              <a:lnSpc>
                <a:spcPct val="100000"/>
              </a:lnSpc>
              <a:spcBef>
                <a:spcPts val="320"/>
              </a:spcBef>
              <a:buFont typeface="Wingdings" panose="05000000000000000000" pitchFamily="2" charset="2"/>
              <a:buChar char="§"/>
              <a:tabLst>
                <a:tab pos="697865" algn="l"/>
              </a:tabLst>
            </a:pPr>
            <a:r>
              <a:rPr sz="1200" dirty="0">
                <a:latin typeface="Arial"/>
                <a:cs typeface="Arial"/>
              </a:rPr>
              <a:t>No</a:t>
            </a:r>
            <a:r>
              <a:rPr sz="1200" spc="-5" dirty="0">
                <a:latin typeface="Arial"/>
                <a:cs typeface="Arial"/>
              </a:rPr>
              <a:t> </a:t>
            </a:r>
            <a:r>
              <a:rPr lang="en-US" sz="1200" spc="-5" dirty="0">
                <a:latin typeface="Arial"/>
                <a:cs typeface="Arial"/>
              </a:rPr>
              <a:t>contractual </a:t>
            </a:r>
            <a:r>
              <a:rPr sz="1200" dirty="0">
                <a:latin typeface="Arial"/>
                <a:cs typeface="Arial"/>
              </a:rPr>
              <a:t>authorization</a:t>
            </a:r>
            <a:r>
              <a:rPr sz="1200" spc="-45" dirty="0">
                <a:latin typeface="Arial"/>
                <a:cs typeface="Arial"/>
              </a:rPr>
              <a:t> </a:t>
            </a:r>
            <a:r>
              <a:rPr sz="1200" dirty="0">
                <a:latin typeface="Arial"/>
                <a:cs typeface="Arial"/>
              </a:rPr>
              <a:t>to</a:t>
            </a:r>
            <a:r>
              <a:rPr sz="1200" spc="5" dirty="0">
                <a:latin typeface="Arial"/>
                <a:cs typeface="Arial"/>
              </a:rPr>
              <a:t> </a:t>
            </a:r>
            <a:r>
              <a:rPr sz="1200" spc="-10" dirty="0">
                <a:latin typeface="Arial"/>
                <a:cs typeface="Arial"/>
              </a:rPr>
              <a:t>substitute</a:t>
            </a:r>
            <a:r>
              <a:rPr sz="1200" spc="-100" dirty="0">
                <a:latin typeface="Arial"/>
                <a:cs typeface="Arial"/>
              </a:rPr>
              <a:t> </a:t>
            </a:r>
            <a:r>
              <a:rPr sz="1200" dirty="0">
                <a:latin typeface="Arial"/>
                <a:cs typeface="Arial"/>
              </a:rPr>
              <a:t>ASTM</a:t>
            </a:r>
            <a:r>
              <a:rPr sz="1200" spc="-5" dirty="0">
                <a:latin typeface="Arial"/>
                <a:cs typeface="Arial"/>
              </a:rPr>
              <a:t> </a:t>
            </a:r>
            <a:r>
              <a:rPr sz="1200" dirty="0">
                <a:latin typeface="Arial"/>
                <a:cs typeface="Arial"/>
              </a:rPr>
              <a:t>D3951</a:t>
            </a:r>
            <a:r>
              <a:rPr sz="1200" spc="-45" dirty="0">
                <a:latin typeface="Arial"/>
                <a:cs typeface="Arial"/>
              </a:rPr>
              <a:t> </a:t>
            </a:r>
            <a:r>
              <a:rPr sz="1200" dirty="0">
                <a:latin typeface="Arial"/>
                <a:cs typeface="Arial"/>
              </a:rPr>
              <a:t>for</a:t>
            </a:r>
            <a:r>
              <a:rPr sz="1200" spc="-10" dirty="0">
                <a:latin typeface="Arial"/>
                <a:cs typeface="Arial"/>
              </a:rPr>
              <a:t> </a:t>
            </a:r>
            <a:r>
              <a:rPr sz="1200" dirty="0">
                <a:latin typeface="Arial"/>
                <a:cs typeface="Arial"/>
              </a:rPr>
              <a:t>military</a:t>
            </a:r>
            <a:r>
              <a:rPr sz="1200" spc="-10" dirty="0">
                <a:latin typeface="Arial"/>
                <a:cs typeface="Arial"/>
              </a:rPr>
              <a:t> </a:t>
            </a:r>
            <a:r>
              <a:rPr sz="1200" dirty="0">
                <a:latin typeface="Arial"/>
                <a:cs typeface="Arial"/>
              </a:rPr>
              <a:t>method</a:t>
            </a:r>
            <a:r>
              <a:rPr sz="1200" spc="-45" dirty="0">
                <a:latin typeface="Arial"/>
                <a:cs typeface="Arial"/>
              </a:rPr>
              <a:t> </a:t>
            </a:r>
            <a:r>
              <a:rPr sz="1200" dirty="0">
                <a:latin typeface="Arial"/>
                <a:cs typeface="Arial"/>
              </a:rPr>
              <a:t>of</a:t>
            </a:r>
            <a:r>
              <a:rPr sz="1200" spc="10" dirty="0">
                <a:latin typeface="Arial"/>
                <a:cs typeface="Arial"/>
              </a:rPr>
              <a:t> </a:t>
            </a:r>
            <a:r>
              <a:rPr sz="1200" dirty="0">
                <a:latin typeface="Arial"/>
                <a:cs typeface="Arial"/>
              </a:rPr>
              <a:t>preservation</a:t>
            </a:r>
            <a:r>
              <a:rPr sz="1200" spc="-30" dirty="0">
                <a:latin typeface="Arial"/>
                <a:cs typeface="Arial"/>
              </a:rPr>
              <a:t> </a:t>
            </a:r>
            <a:r>
              <a:rPr sz="1200" spc="-10" dirty="0">
                <a:latin typeface="Arial"/>
                <a:cs typeface="Arial"/>
              </a:rPr>
              <a:t>(MOP)</a:t>
            </a:r>
            <a:endParaRPr sz="1200" dirty="0">
              <a:latin typeface="Arial"/>
              <a:cs typeface="Arial"/>
            </a:endParaRPr>
          </a:p>
          <a:p>
            <a:pPr marL="697865" lvl="1" indent="-227965">
              <a:lnSpc>
                <a:spcPct val="100000"/>
              </a:lnSpc>
              <a:spcBef>
                <a:spcPts val="315"/>
              </a:spcBef>
              <a:buFont typeface="Wingdings" panose="05000000000000000000" pitchFamily="2" charset="2"/>
              <a:buChar char="§"/>
              <a:tabLst>
                <a:tab pos="697865" algn="l"/>
              </a:tabLst>
            </a:pPr>
            <a:r>
              <a:rPr sz="1200" dirty="0">
                <a:latin typeface="Arial"/>
                <a:cs typeface="Arial"/>
              </a:rPr>
              <a:t>Used</a:t>
            </a:r>
            <a:r>
              <a:rPr sz="1200" spc="-30" dirty="0">
                <a:latin typeface="Arial"/>
                <a:cs typeface="Arial"/>
              </a:rPr>
              <a:t> </a:t>
            </a:r>
            <a:r>
              <a:rPr sz="1200" dirty="0">
                <a:latin typeface="Arial"/>
                <a:cs typeface="Arial"/>
              </a:rPr>
              <a:t>Incorrect</a:t>
            </a:r>
            <a:r>
              <a:rPr sz="1200" spc="-20" dirty="0">
                <a:latin typeface="Arial"/>
                <a:cs typeface="Arial"/>
              </a:rPr>
              <a:t> </a:t>
            </a:r>
            <a:r>
              <a:rPr sz="1200" dirty="0">
                <a:latin typeface="Arial"/>
                <a:cs typeface="Arial"/>
              </a:rPr>
              <a:t>Method</a:t>
            </a:r>
            <a:r>
              <a:rPr sz="1200" spc="-30" dirty="0">
                <a:latin typeface="Arial"/>
                <a:cs typeface="Arial"/>
              </a:rPr>
              <a:t> </a:t>
            </a:r>
            <a:r>
              <a:rPr sz="1200" dirty="0">
                <a:latin typeface="Arial"/>
                <a:cs typeface="Arial"/>
              </a:rPr>
              <a:t>of</a:t>
            </a:r>
            <a:r>
              <a:rPr sz="1200" spc="310" dirty="0">
                <a:latin typeface="Arial"/>
                <a:cs typeface="Arial"/>
              </a:rPr>
              <a:t> </a:t>
            </a:r>
            <a:r>
              <a:rPr sz="1200" dirty="0">
                <a:latin typeface="Arial"/>
                <a:cs typeface="Arial"/>
              </a:rPr>
              <a:t>Preservation</a:t>
            </a:r>
            <a:r>
              <a:rPr sz="1200" spc="305" dirty="0">
                <a:latin typeface="Arial"/>
                <a:cs typeface="Arial"/>
              </a:rPr>
              <a:t> </a:t>
            </a:r>
            <a:r>
              <a:rPr sz="1200" dirty="0">
                <a:latin typeface="Arial"/>
                <a:cs typeface="Arial"/>
              </a:rPr>
              <a:t>(e.g.</a:t>
            </a:r>
            <a:r>
              <a:rPr sz="1200" spc="-5" dirty="0">
                <a:latin typeface="Arial"/>
                <a:cs typeface="Arial"/>
              </a:rPr>
              <a:t> </a:t>
            </a:r>
            <a:r>
              <a:rPr sz="1200" dirty="0">
                <a:latin typeface="Arial"/>
                <a:cs typeface="Arial"/>
              </a:rPr>
              <a:t>MOP</a:t>
            </a:r>
            <a:r>
              <a:rPr sz="1200" spc="-30" dirty="0">
                <a:latin typeface="Arial"/>
                <a:cs typeface="Arial"/>
              </a:rPr>
              <a:t> </a:t>
            </a:r>
            <a:r>
              <a:rPr sz="1200" dirty="0">
                <a:latin typeface="Arial"/>
                <a:cs typeface="Arial"/>
              </a:rPr>
              <a:t>31</a:t>
            </a:r>
            <a:r>
              <a:rPr sz="1200" spc="-15" dirty="0">
                <a:latin typeface="Arial"/>
                <a:cs typeface="Arial"/>
              </a:rPr>
              <a:t> </a:t>
            </a:r>
            <a:r>
              <a:rPr sz="1200" dirty="0">
                <a:latin typeface="Arial"/>
                <a:cs typeface="Arial"/>
              </a:rPr>
              <a:t>when</a:t>
            </a:r>
            <a:r>
              <a:rPr sz="1200" spc="-30" dirty="0">
                <a:latin typeface="Arial"/>
                <a:cs typeface="Arial"/>
              </a:rPr>
              <a:t> </a:t>
            </a:r>
            <a:r>
              <a:rPr sz="1200" dirty="0">
                <a:latin typeface="Arial"/>
                <a:cs typeface="Arial"/>
              </a:rPr>
              <a:t>MOP</a:t>
            </a:r>
            <a:r>
              <a:rPr sz="1200" spc="-20" dirty="0">
                <a:latin typeface="Arial"/>
                <a:cs typeface="Arial"/>
              </a:rPr>
              <a:t> </a:t>
            </a:r>
            <a:r>
              <a:rPr sz="1200" dirty="0">
                <a:latin typeface="Arial"/>
                <a:cs typeface="Arial"/>
              </a:rPr>
              <a:t>41</a:t>
            </a:r>
            <a:r>
              <a:rPr sz="1200" spc="-30" dirty="0">
                <a:latin typeface="Arial"/>
                <a:cs typeface="Arial"/>
              </a:rPr>
              <a:t> </a:t>
            </a:r>
            <a:r>
              <a:rPr sz="1200" dirty="0">
                <a:latin typeface="Arial"/>
                <a:cs typeface="Arial"/>
              </a:rPr>
              <a:t>called</a:t>
            </a:r>
            <a:r>
              <a:rPr sz="1200" spc="-25" dirty="0">
                <a:latin typeface="Arial"/>
                <a:cs typeface="Arial"/>
              </a:rPr>
              <a:t> </a:t>
            </a:r>
            <a:r>
              <a:rPr sz="1200" dirty="0">
                <a:latin typeface="Arial"/>
                <a:cs typeface="Arial"/>
              </a:rPr>
              <a:t>out</a:t>
            </a:r>
            <a:r>
              <a:rPr sz="1200" spc="-20" dirty="0">
                <a:latin typeface="Arial"/>
                <a:cs typeface="Arial"/>
              </a:rPr>
              <a:t> </a:t>
            </a:r>
            <a:r>
              <a:rPr sz="1200" dirty="0">
                <a:latin typeface="Arial"/>
                <a:cs typeface="Arial"/>
              </a:rPr>
              <a:t>in</a:t>
            </a:r>
            <a:r>
              <a:rPr sz="1200" spc="-15" dirty="0">
                <a:latin typeface="Arial"/>
                <a:cs typeface="Arial"/>
              </a:rPr>
              <a:t> </a:t>
            </a:r>
            <a:r>
              <a:rPr sz="1200" spc="-10" dirty="0">
                <a:latin typeface="Arial"/>
                <a:cs typeface="Arial"/>
              </a:rPr>
              <a:t>contract)</a:t>
            </a:r>
            <a:endParaRPr sz="1200" dirty="0">
              <a:latin typeface="Arial"/>
              <a:cs typeface="Arial"/>
            </a:endParaRPr>
          </a:p>
          <a:p>
            <a:pPr marL="697865" lvl="1" indent="-227965">
              <a:lnSpc>
                <a:spcPct val="100000"/>
              </a:lnSpc>
              <a:spcBef>
                <a:spcPts val="310"/>
              </a:spcBef>
              <a:buFont typeface="Wingdings" panose="05000000000000000000" pitchFamily="2" charset="2"/>
              <a:buChar char="§"/>
              <a:tabLst>
                <a:tab pos="697865" algn="l"/>
              </a:tabLst>
            </a:pPr>
            <a:r>
              <a:rPr sz="1200" dirty="0">
                <a:latin typeface="Arial"/>
                <a:cs typeface="Arial"/>
              </a:rPr>
              <a:t>Container</a:t>
            </a:r>
            <a:r>
              <a:rPr sz="1200" spc="-60" dirty="0">
                <a:latin typeface="Arial"/>
                <a:cs typeface="Arial"/>
              </a:rPr>
              <a:t> </a:t>
            </a:r>
            <a:r>
              <a:rPr sz="1200" dirty="0">
                <a:latin typeface="Arial"/>
                <a:cs typeface="Arial"/>
              </a:rPr>
              <a:t>oversized,</a:t>
            </a:r>
            <a:r>
              <a:rPr sz="1200" spc="-15" dirty="0">
                <a:latin typeface="Arial"/>
                <a:cs typeface="Arial"/>
              </a:rPr>
              <a:t> </a:t>
            </a:r>
            <a:r>
              <a:rPr sz="1200" dirty="0">
                <a:latin typeface="Arial"/>
                <a:cs typeface="Arial"/>
              </a:rPr>
              <a:t>stacking</a:t>
            </a:r>
            <a:r>
              <a:rPr sz="1200" spc="-45" dirty="0">
                <a:latin typeface="Arial"/>
                <a:cs typeface="Arial"/>
              </a:rPr>
              <a:t> </a:t>
            </a:r>
            <a:r>
              <a:rPr sz="1200" dirty="0">
                <a:latin typeface="Arial"/>
                <a:cs typeface="Arial"/>
              </a:rPr>
              <a:t>strength</a:t>
            </a:r>
            <a:r>
              <a:rPr sz="1200" spc="-25" dirty="0">
                <a:latin typeface="Arial"/>
                <a:cs typeface="Arial"/>
              </a:rPr>
              <a:t> </a:t>
            </a:r>
            <a:r>
              <a:rPr sz="1200" dirty="0">
                <a:latin typeface="Arial"/>
                <a:cs typeface="Arial"/>
              </a:rPr>
              <a:t>not</a:t>
            </a:r>
            <a:r>
              <a:rPr sz="1200" spc="-25" dirty="0">
                <a:latin typeface="Arial"/>
                <a:cs typeface="Arial"/>
              </a:rPr>
              <a:t> </a:t>
            </a:r>
            <a:r>
              <a:rPr sz="1200" dirty="0">
                <a:latin typeface="Arial"/>
                <a:cs typeface="Arial"/>
              </a:rPr>
              <a:t>adequate,</a:t>
            </a:r>
            <a:r>
              <a:rPr sz="1200" spc="-55" dirty="0">
                <a:latin typeface="Arial"/>
                <a:cs typeface="Arial"/>
              </a:rPr>
              <a:t> </a:t>
            </a:r>
            <a:r>
              <a:rPr sz="1200" dirty="0">
                <a:latin typeface="Arial"/>
                <a:cs typeface="Arial"/>
              </a:rPr>
              <a:t>damaged</a:t>
            </a:r>
            <a:r>
              <a:rPr sz="1200" spc="-60" dirty="0">
                <a:latin typeface="Arial"/>
                <a:cs typeface="Arial"/>
              </a:rPr>
              <a:t> </a:t>
            </a:r>
            <a:r>
              <a:rPr sz="1200" spc="-10" dirty="0">
                <a:latin typeface="Arial"/>
                <a:cs typeface="Arial"/>
              </a:rPr>
              <a:t>shipments</a:t>
            </a:r>
            <a:endParaRPr sz="1200" dirty="0">
              <a:latin typeface="Arial"/>
              <a:cs typeface="Arial"/>
            </a:endParaRPr>
          </a:p>
        </p:txBody>
      </p:sp>
      <p:sp>
        <p:nvSpPr>
          <p:cNvPr id="9" name="object 5">
            <a:extLst>
              <a:ext uri="{FF2B5EF4-FFF2-40B4-BE49-F238E27FC236}">
                <a16:creationId xmlns:a16="http://schemas.microsoft.com/office/drawing/2014/main" id="{96AA0A99-FB8F-E472-2541-36832CA8C5F1}"/>
              </a:ext>
            </a:extLst>
          </p:cNvPr>
          <p:cNvSpPr txBox="1"/>
          <p:nvPr/>
        </p:nvSpPr>
        <p:spPr>
          <a:xfrm>
            <a:off x="490814" y="1224399"/>
            <a:ext cx="8297586" cy="1164421"/>
          </a:xfrm>
          <a:prstGeom prst="rect">
            <a:avLst/>
          </a:prstGeom>
        </p:spPr>
        <p:txBody>
          <a:bodyPr vert="horz" wrap="square" lIns="0" tIns="132080" rIns="0" bIns="0" rtlCol="0">
            <a:spAutoFit/>
          </a:bodyPr>
          <a:lstStyle/>
          <a:p>
            <a:pPr marL="12700">
              <a:lnSpc>
                <a:spcPct val="100000"/>
              </a:lnSpc>
              <a:spcBef>
                <a:spcPts val="1040"/>
              </a:spcBef>
            </a:pPr>
            <a:r>
              <a:rPr lang="en-US" b="1" dirty="0">
                <a:latin typeface="Arial"/>
                <a:cs typeface="Arial"/>
              </a:rPr>
              <a:t>Reports of Discrepancies</a:t>
            </a:r>
          </a:p>
          <a:p>
            <a:pPr marL="12700">
              <a:lnSpc>
                <a:spcPct val="100000"/>
              </a:lnSpc>
              <a:spcBef>
                <a:spcPts val="1040"/>
              </a:spcBef>
            </a:pPr>
            <a:r>
              <a:rPr b="1" dirty="0">
                <a:latin typeface="Arial"/>
                <a:cs typeface="Arial"/>
              </a:rPr>
              <a:t>Common</a:t>
            </a:r>
            <a:r>
              <a:rPr b="1" spc="-75" dirty="0">
                <a:latin typeface="Arial"/>
                <a:cs typeface="Arial"/>
              </a:rPr>
              <a:t> </a:t>
            </a:r>
            <a:r>
              <a:rPr b="1" spc="-10" dirty="0">
                <a:latin typeface="Arial"/>
                <a:cs typeface="Arial"/>
              </a:rPr>
              <a:t>Types</a:t>
            </a:r>
            <a:r>
              <a:rPr b="1" spc="-55" dirty="0">
                <a:latin typeface="Arial"/>
                <a:cs typeface="Arial"/>
              </a:rPr>
              <a:t> </a:t>
            </a:r>
            <a:r>
              <a:rPr b="1" dirty="0">
                <a:latin typeface="Arial"/>
                <a:cs typeface="Arial"/>
              </a:rPr>
              <a:t>of</a:t>
            </a:r>
            <a:r>
              <a:rPr b="1" spc="-85" dirty="0">
                <a:latin typeface="Arial"/>
                <a:cs typeface="Arial"/>
              </a:rPr>
              <a:t> </a:t>
            </a:r>
            <a:r>
              <a:rPr b="1" spc="-10" dirty="0">
                <a:latin typeface="Arial"/>
                <a:cs typeface="Arial"/>
              </a:rPr>
              <a:t>Non-Compliances:</a:t>
            </a:r>
            <a:endParaRPr dirty="0">
              <a:latin typeface="Arial"/>
              <a:cs typeface="Arial"/>
            </a:endParaRPr>
          </a:p>
          <a:p>
            <a:pPr marL="240665" indent="-227965">
              <a:lnSpc>
                <a:spcPct val="100000"/>
              </a:lnSpc>
              <a:spcBef>
                <a:spcPts val="805"/>
              </a:spcBef>
              <a:buFont typeface="Arial"/>
              <a:buChar char="•"/>
              <a:tabLst>
                <a:tab pos="240665" algn="l"/>
              </a:tabLst>
            </a:pPr>
            <a:r>
              <a:rPr sz="1600" b="1" spc="-10" dirty="0">
                <a:latin typeface="Arial"/>
                <a:cs typeface="Arial"/>
              </a:rPr>
              <a:t>Heat-</a:t>
            </a:r>
            <a:r>
              <a:rPr sz="1600" b="1" dirty="0">
                <a:latin typeface="Arial"/>
                <a:cs typeface="Arial"/>
              </a:rPr>
              <a:t>treated</a:t>
            </a:r>
            <a:r>
              <a:rPr sz="1600" b="1" spc="-25" dirty="0">
                <a:latin typeface="Arial"/>
                <a:cs typeface="Arial"/>
              </a:rPr>
              <a:t> </a:t>
            </a:r>
            <a:r>
              <a:rPr sz="1600" b="1" dirty="0">
                <a:latin typeface="Arial"/>
                <a:cs typeface="Arial"/>
              </a:rPr>
              <a:t>wood</a:t>
            </a:r>
            <a:r>
              <a:rPr sz="1600" b="1" spc="-20" dirty="0">
                <a:latin typeface="Arial"/>
                <a:cs typeface="Arial"/>
              </a:rPr>
              <a:t> </a:t>
            </a:r>
            <a:r>
              <a:rPr sz="1600" b="1" dirty="0">
                <a:latin typeface="Arial"/>
                <a:cs typeface="Arial"/>
              </a:rPr>
              <a:t>requirements</a:t>
            </a:r>
            <a:r>
              <a:rPr sz="1600" b="1" spc="-25" dirty="0">
                <a:latin typeface="Arial"/>
                <a:cs typeface="Arial"/>
              </a:rPr>
              <a:t> </a:t>
            </a:r>
            <a:r>
              <a:rPr sz="1600" b="1" dirty="0">
                <a:latin typeface="Arial"/>
                <a:cs typeface="Arial"/>
              </a:rPr>
              <a:t>–</a:t>
            </a:r>
            <a:r>
              <a:rPr sz="1600" b="1" spc="-15" dirty="0">
                <a:latin typeface="Arial"/>
                <a:cs typeface="Arial"/>
              </a:rPr>
              <a:t> </a:t>
            </a:r>
            <a:r>
              <a:rPr sz="1600" b="1" dirty="0">
                <a:latin typeface="Arial"/>
                <a:cs typeface="Arial"/>
              </a:rPr>
              <a:t>all</a:t>
            </a:r>
            <a:r>
              <a:rPr sz="1600" b="1" spc="-5" dirty="0">
                <a:latin typeface="Arial"/>
                <a:cs typeface="Arial"/>
              </a:rPr>
              <a:t> </a:t>
            </a:r>
            <a:r>
              <a:rPr sz="1600" b="1" dirty="0">
                <a:latin typeface="Arial"/>
                <a:cs typeface="Arial"/>
              </a:rPr>
              <a:t>wood</a:t>
            </a:r>
            <a:r>
              <a:rPr sz="1600" b="1" spc="-20" dirty="0">
                <a:latin typeface="Arial"/>
                <a:cs typeface="Arial"/>
              </a:rPr>
              <a:t> </a:t>
            </a:r>
            <a:r>
              <a:rPr sz="1600" b="1" dirty="0">
                <a:latin typeface="Arial"/>
                <a:cs typeface="Arial"/>
              </a:rPr>
              <a:t>products</a:t>
            </a:r>
            <a:r>
              <a:rPr sz="1600" b="1" spc="-45" dirty="0">
                <a:latin typeface="Arial"/>
                <a:cs typeface="Arial"/>
              </a:rPr>
              <a:t> </a:t>
            </a:r>
            <a:r>
              <a:rPr sz="1600" b="1" spc="-20" dirty="0">
                <a:latin typeface="Arial"/>
                <a:cs typeface="Arial"/>
              </a:rPr>
              <a:t>used</a:t>
            </a:r>
            <a:endParaRPr sz="1600" dirty="0">
              <a:latin typeface="Arial"/>
              <a:cs typeface="Arial"/>
            </a:endParaRPr>
          </a:p>
        </p:txBody>
      </p:sp>
      <p:graphicFrame>
        <p:nvGraphicFramePr>
          <p:cNvPr id="11" name="Diagram 10">
            <a:extLst>
              <a:ext uri="{FF2B5EF4-FFF2-40B4-BE49-F238E27FC236}">
                <a16:creationId xmlns:a16="http://schemas.microsoft.com/office/drawing/2014/main" id="{97AE4DD1-23F4-F4B9-5C0E-2789958861AF}"/>
              </a:ext>
            </a:extLst>
          </p:cNvPr>
          <p:cNvGraphicFramePr/>
          <p:nvPr>
            <p:extLst>
              <p:ext uri="{D42A27DB-BD31-4B8C-83A1-F6EECF244321}">
                <p14:modId xmlns:p14="http://schemas.microsoft.com/office/powerpoint/2010/main" val="398778051"/>
              </p:ext>
            </p:extLst>
          </p:nvPr>
        </p:nvGraphicFramePr>
        <p:xfrm>
          <a:off x="7244354" y="3466262"/>
          <a:ext cx="3068005" cy="1804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96254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pattFill prst="pct50">
          <a:fgClr>
            <a:schemeClr val="accent4">
              <a:lumMod val="75000"/>
            </a:schemeClr>
          </a:fgClr>
          <a:bgClr>
            <a:schemeClr val="bg1"/>
          </a:bgClr>
        </a:patt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2DFB3E-09FA-BD51-E18F-0F284C46ED49}"/>
              </a:ext>
            </a:extLst>
          </p:cNvPr>
          <p:cNvSpPr>
            <a:spLocks noGrp="1"/>
          </p:cNvSpPr>
          <p:nvPr>
            <p:ph type="body" sz="quarter" idx="10"/>
          </p:nvPr>
        </p:nvSpPr>
        <p:spPr/>
        <p:txBody>
          <a:bodyPr/>
          <a:lstStyle/>
          <a:p>
            <a:r>
              <a:rPr lang="en-US" dirty="0"/>
              <a:t>TKO Seminar</a:t>
            </a:r>
          </a:p>
        </p:txBody>
      </p:sp>
      <p:sp>
        <p:nvSpPr>
          <p:cNvPr id="3" name="Title 2">
            <a:extLst>
              <a:ext uri="{FF2B5EF4-FFF2-40B4-BE49-F238E27FC236}">
                <a16:creationId xmlns:a16="http://schemas.microsoft.com/office/drawing/2014/main" id="{8ED676C8-67B6-3962-B3F8-B75E7D53213A}"/>
              </a:ext>
            </a:extLst>
          </p:cNvPr>
          <p:cNvSpPr>
            <a:spLocks noGrp="1"/>
          </p:cNvSpPr>
          <p:nvPr>
            <p:ph type="title"/>
          </p:nvPr>
        </p:nvSpPr>
        <p:spPr/>
        <p:txBody>
          <a:bodyPr/>
          <a:lstStyle/>
          <a:p>
            <a:r>
              <a:rPr lang="en-US" dirty="0">
                <a:latin typeface="Raleway Black" pitchFamily="2" charset="0"/>
              </a:rPr>
              <a:t>Packaging Overview</a:t>
            </a:r>
          </a:p>
        </p:txBody>
      </p:sp>
      <p:sp>
        <p:nvSpPr>
          <p:cNvPr id="4" name="Slide Number Placeholder 3">
            <a:extLst>
              <a:ext uri="{FF2B5EF4-FFF2-40B4-BE49-F238E27FC236}">
                <a16:creationId xmlns:a16="http://schemas.microsoft.com/office/drawing/2014/main" id="{B88270CE-6828-C26D-8CC5-B834AC11BC15}"/>
              </a:ext>
            </a:extLst>
          </p:cNvPr>
          <p:cNvSpPr>
            <a:spLocks noGrp="1"/>
          </p:cNvSpPr>
          <p:nvPr>
            <p:ph type="sldNum" sz="quarter" idx="4"/>
          </p:nvPr>
        </p:nvSpPr>
        <p:spPr/>
        <p:txBody>
          <a:bodyPr/>
          <a:lstStyle/>
          <a:p>
            <a:r>
              <a:rPr lang="en-US" dirty="0"/>
              <a:t>19 of 25</a:t>
            </a:r>
          </a:p>
        </p:txBody>
      </p:sp>
      <p:sp>
        <p:nvSpPr>
          <p:cNvPr id="6" name="Rectangle 5">
            <a:extLst>
              <a:ext uri="{FF2B5EF4-FFF2-40B4-BE49-F238E27FC236}">
                <a16:creationId xmlns:a16="http://schemas.microsoft.com/office/drawing/2014/main" id="{E40378B9-3C95-7884-D6B4-46F5E389B923}"/>
              </a:ext>
            </a:extLst>
          </p:cNvPr>
          <p:cNvSpPr/>
          <p:nvPr/>
        </p:nvSpPr>
        <p:spPr>
          <a:xfrm>
            <a:off x="8544435" y="4337591"/>
            <a:ext cx="1369148" cy="3612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9" name="object 5">
            <a:extLst>
              <a:ext uri="{FF2B5EF4-FFF2-40B4-BE49-F238E27FC236}">
                <a16:creationId xmlns:a16="http://schemas.microsoft.com/office/drawing/2014/main" id="{96AA0A99-FB8F-E472-2541-36832CA8C5F1}"/>
              </a:ext>
            </a:extLst>
          </p:cNvPr>
          <p:cNvSpPr txBox="1"/>
          <p:nvPr/>
        </p:nvSpPr>
        <p:spPr>
          <a:xfrm>
            <a:off x="494368" y="1239586"/>
            <a:ext cx="8297586" cy="410369"/>
          </a:xfrm>
          <a:prstGeom prst="rect">
            <a:avLst/>
          </a:prstGeom>
        </p:spPr>
        <p:txBody>
          <a:bodyPr vert="horz" wrap="square" lIns="0" tIns="132080" rIns="0" bIns="0" rtlCol="0">
            <a:spAutoFit/>
          </a:bodyPr>
          <a:lstStyle/>
          <a:p>
            <a:pPr marL="12700">
              <a:lnSpc>
                <a:spcPct val="100000"/>
              </a:lnSpc>
              <a:spcBef>
                <a:spcPts val="1040"/>
              </a:spcBef>
            </a:pPr>
            <a:r>
              <a:rPr lang="en-US" b="1" dirty="0">
                <a:latin typeface="Arial"/>
                <a:cs typeface="Arial"/>
              </a:rPr>
              <a:t>Samples of ESD Discrepancies</a:t>
            </a:r>
          </a:p>
        </p:txBody>
      </p:sp>
      <p:sp>
        <p:nvSpPr>
          <p:cNvPr id="5" name="TextBox 4">
            <a:extLst>
              <a:ext uri="{FF2B5EF4-FFF2-40B4-BE49-F238E27FC236}">
                <a16:creationId xmlns:a16="http://schemas.microsoft.com/office/drawing/2014/main" id="{61A0196D-72A4-D7E7-5EFA-CFEFFFF44824}"/>
              </a:ext>
            </a:extLst>
          </p:cNvPr>
          <p:cNvSpPr txBox="1"/>
          <p:nvPr/>
        </p:nvSpPr>
        <p:spPr>
          <a:xfrm>
            <a:off x="1581150" y="1746347"/>
            <a:ext cx="6963285" cy="584775"/>
          </a:xfrm>
          <a:prstGeom prst="rect">
            <a:avLst/>
          </a:prstGeom>
          <a:noFill/>
        </p:spPr>
        <p:txBody>
          <a:bodyPr wrap="square" rtlCol="0">
            <a:spAutoFit/>
          </a:bodyPr>
          <a:lstStyle/>
          <a:p>
            <a:r>
              <a:rPr lang="en-US" sz="1600" b="1" u="sng" dirty="0">
                <a:effectLst>
                  <a:outerShdw blurRad="38100" dist="38100" dir="2700000" algn="tl">
                    <a:srgbClr val="000000">
                      <a:alpha val="43137"/>
                    </a:srgbClr>
                  </a:outerShdw>
                </a:effectLst>
              </a:rPr>
              <a:t>Remember</a:t>
            </a:r>
            <a:r>
              <a:rPr lang="en-US" sz="1600" b="1" dirty="0">
                <a:effectLst>
                  <a:outerShdw blurRad="38100" dist="38100" dir="2700000" algn="tl">
                    <a:srgbClr val="000000">
                      <a:alpha val="43137"/>
                    </a:srgbClr>
                  </a:outerShdw>
                </a:effectLst>
              </a:rPr>
              <a:t>: Method of preservation “GX” is a package design system. Your package design  must meet </a:t>
            </a:r>
            <a:r>
              <a:rPr lang="en-US" sz="1600" b="1" u="sng" dirty="0">
                <a:effectLst>
                  <a:outerShdw blurRad="38100" dist="38100" dir="2700000" algn="tl">
                    <a:srgbClr val="000000">
                      <a:alpha val="43137"/>
                    </a:srgbClr>
                  </a:outerShdw>
                </a:effectLst>
              </a:rPr>
              <a:t>all</a:t>
            </a:r>
            <a:r>
              <a:rPr lang="en-US" sz="1600" b="1" dirty="0">
                <a:effectLst>
                  <a:outerShdw blurRad="38100" dist="38100" dir="2700000" algn="tl">
                    <a:srgbClr val="000000">
                      <a:alpha val="43137"/>
                    </a:srgbClr>
                  </a:outerShdw>
                </a:effectLst>
              </a:rPr>
              <a:t> the requirements to be compliant.</a:t>
            </a:r>
          </a:p>
        </p:txBody>
      </p:sp>
      <p:pic>
        <p:nvPicPr>
          <p:cNvPr id="10" name="Picture 2" descr="C:\Users\c012127\AppData\Local\Microsoft\Windows\Temporary Internet Files\Content.Outlook\QR0D7S6E\image1.JPG">
            <a:extLst>
              <a:ext uri="{FF2B5EF4-FFF2-40B4-BE49-F238E27FC236}">
                <a16:creationId xmlns:a16="http://schemas.microsoft.com/office/drawing/2014/main" id="{6A62A01D-01F1-C99B-9431-D9536DE5C9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91947" y="2229881"/>
            <a:ext cx="2743201" cy="3138359"/>
          </a:xfrm>
          <a:prstGeom prst="rect">
            <a:avLst/>
          </a:prstGeom>
          <a:noFill/>
          <a:extLst>
            <a:ext uri="{909E8E84-426E-40DD-AFC4-6F175D3DCCD1}">
              <a14:hiddenFill xmlns:a14="http://schemas.microsoft.com/office/drawing/2010/main">
                <a:solidFill>
                  <a:srgbClr val="FFFFFF"/>
                </a:solidFill>
              </a14:hiddenFill>
            </a:ext>
          </a:extLst>
        </p:spPr>
      </p:pic>
      <p:sp>
        <p:nvSpPr>
          <p:cNvPr id="12" name="Straight Connector 11">
            <a:extLst>
              <a:ext uri="{FF2B5EF4-FFF2-40B4-BE49-F238E27FC236}">
                <a16:creationId xmlns:a16="http://schemas.microsoft.com/office/drawing/2014/main" id="{E4802A11-ACA1-9E2E-A579-583CA50A250D}"/>
              </a:ext>
            </a:extLst>
          </p:cNvPr>
          <p:cNvSpPr/>
          <p:nvPr/>
        </p:nvSpPr>
        <p:spPr>
          <a:xfrm flipV="1">
            <a:off x="3759096" y="2492262"/>
            <a:ext cx="0" cy="4572000"/>
          </a:xfrm>
          <a:prstGeom prst="line">
            <a:avLst/>
          </a:prstGeom>
          <a:ln w="19050">
            <a:solidFill>
              <a:schemeClr val="accent4">
                <a:lumMod val="50000"/>
              </a:schemeClr>
            </a:solidFill>
          </a:ln>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3" name="Straight Connector 12">
            <a:extLst>
              <a:ext uri="{FF2B5EF4-FFF2-40B4-BE49-F238E27FC236}">
                <a16:creationId xmlns:a16="http://schemas.microsoft.com/office/drawing/2014/main" id="{130440A5-0FAC-A903-B2D0-3789FE2675E6}"/>
              </a:ext>
            </a:extLst>
          </p:cNvPr>
          <p:cNvSpPr/>
          <p:nvPr/>
        </p:nvSpPr>
        <p:spPr>
          <a:xfrm flipV="1">
            <a:off x="3600458" y="1769532"/>
            <a:ext cx="0" cy="457200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4" name="TextBox 13">
            <a:extLst>
              <a:ext uri="{FF2B5EF4-FFF2-40B4-BE49-F238E27FC236}">
                <a16:creationId xmlns:a16="http://schemas.microsoft.com/office/drawing/2014/main" id="{3D6B594F-44B9-CC8E-1BE4-8FB2F81272CD}"/>
              </a:ext>
            </a:extLst>
          </p:cNvPr>
          <p:cNvSpPr txBox="1"/>
          <p:nvPr/>
        </p:nvSpPr>
        <p:spPr>
          <a:xfrm>
            <a:off x="323854" y="5430702"/>
            <a:ext cx="3501918" cy="1169551"/>
          </a:xfrm>
          <a:prstGeom prst="rect">
            <a:avLst/>
          </a:prstGeom>
          <a:noFill/>
        </p:spPr>
        <p:txBody>
          <a:bodyPr wrap="square" rtlCol="0">
            <a:spAutoFit/>
          </a:bodyPr>
          <a:lstStyle/>
          <a:p>
            <a:r>
              <a:rPr lang="en-US" sz="1400" b="1" dirty="0">
                <a:effectLst>
                  <a:outerShdw blurRad="38100" dist="38100" dir="2700000" algn="tl">
                    <a:srgbClr val="000000">
                      <a:alpha val="43137"/>
                    </a:srgbClr>
                  </a:outerShdw>
                </a:effectLst>
              </a:rPr>
              <a:t>No Cushioning material inside barrier bag. Sharp protrusions from soldered parts can puncture barrier bag and compromise ESD sensitive component and permanently damage the part.</a:t>
            </a:r>
          </a:p>
        </p:txBody>
      </p:sp>
      <p:cxnSp>
        <p:nvCxnSpPr>
          <p:cNvPr id="15" name="Straight Arrow Connector 14">
            <a:extLst>
              <a:ext uri="{FF2B5EF4-FFF2-40B4-BE49-F238E27FC236}">
                <a16:creationId xmlns:a16="http://schemas.microsoft.com/office/drawing/2014/main" id="{D0D6EE16-E912-198C-2C90-29D2E01B7C5B}"/>
              </a:ext>
            </a:extLst>
          </p:cNvPr>
          <p:cNvCxnSpPr>
            <a:cxnSpLocks/>
          </p:cNvCxnSpPr>
          <p:nvPr/>
        </p:nvCxnSpPr>
        <p:spPr>
          <a:xfrm flipH="1">
            <a:off x="705372" y="4439357"/>
            <a:ext cx="1437740" cy="1023759"/>
          </a:xfrm>
          <a:prstGeom prst="straightConnector1">
            <a:avLst/>
          </a:prstGeom>
          <a:ln w="38100">
            <a:solidFill>
              <a:srgbClr val="FF0000"/>
            </a:solidFill>
            <a:headEnd type="triangle" w="lg" len="med"/>
            <a:tailEnd type="none"/>
          </a:ln>
        </p:spPr>
        <p:style>
          <a:lnRef idx="1">
            <a:schemeClr val="accent1"/>
          </a:lnRef>
          <a:fillRef idx="0">
            <a:schemeClr val="accent1"/>
          </a:fillRef>
          <a:effectRef idx="0">
            <a:schemeClr val="accent1"/>
          </a:effectRef>
          <a:fontRef idx="minor">
            <a:schemeClr val="tx1"/>
          </a:fontRef>
        </p:style>
      </p:cxnSp>
      <p:sp>
        <p:nvSpPr>
          <p:cNvPr id="17" name="Lightning Bolt 16">
            <a:extLst>
              <a:ext uri="{FF2B5EF4-FFF2-40B4-BE49-F238E27FC236}">
                <a16:creationId xmlns:a16="http://schemas.microsoft.com/office/drawing/2014/main" id="{EFFA0741-A11B-6DE7-CD36-0DFA3691E2DA}"/>
              </a:ext>
            </a:extLst>
          </p:cNvPr>
          <p:cNvSpPr/>
          <p:nvPr/>
        </p:nvSpPr>
        <p:spPr>
          <a:xfrm>
            <a:off x="1000126" y="3253167"/>
            <a:ext cx="762000" cy="1066800"/>
          </a:xfrm>
          <a:prstGeom prst="lightningBolt">
            <a:avLst/>
          </a:prstGeom>
          <a:solidFill>
            <a:srgbClr val="FFFF00"/>
          </a:solidFill>
          <a:ln>
            <a:solidFill>
              <a:srgbClr val="FFFF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ol1sfr65.dir.ad.dla.mil\c012127\Desktop\Improper ESD protection.jpg">
            <a:extLst>
              <a:ext uri="{FF2B5EF4-FFF2-40B4-BE49-F238E27FC236}">
                <a16:creationId xmlns:a16="http://schemas.microsoft.com/office/drawing/2014/main" id="{5B11BC44-2B3B-3439-6638-55A2276B45D9}"/>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050561" y="2417203"/>
            <a:ext cx="2166837" cy="272627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5FCE9860-6795-691D-A3F9-4535301AEB35}"/>
              </a:ext>
            </a:extLst>
          </p:cNvPr>
          <p:cNvSpPr txBox="1"/>
          <p:nvPr/>
        </p:nvSpPr>
        <p:spPr>
          <a:xfrm>
            <a:off x="3881999" y="5121699"/>
            <a:ext cx="2414026" cy="1938992"/>
          </a:xfrm>
          <a:prstGeom prst="rect">
            <a:avLst/>
          </a:prstGeom>
          <a:noFill/>
        </p:spPr>
        <p:txBody>
          <a:bodyPr wrap="square" rtlCol="0">
            <a:spAutoFit/>
          </a:bodyPr>
          <a:lstStyle/>
          <a:p>
            <a:pPr algn="ctr"/>
            <a:r>
              <a:rPr lang="en-US" sz="1400" b="1" dirty="0">
                <a:effectLst>
                  <a:outerShdw blurRad="38100" dist="38100" dir="2700000" algn="tl">
                    <a:srgbClr val="000000">
                      <a:alpha val="43137"/>
                    </a:srgbClr>
                  </a:outerShdw>
                </a:effectLst>
              </a:rPr>
              <a:t>Wrapping and Barrier materials are incorrect. </a:t>
            </a:r>
          </a:p>
          <a:p>
            <a:pPr algn="ctr"/>
            <a:endParaRPr lang="en-US" sz="1400" b="1" dirty="0">
              <a:effectLst>
                <a:outerShdw blurRad="38100" dist="38100" dir="2700000" algn="tl">
                  <a:srgbClr val="000000">
                    <a:alpha val="43137"/>
                  </a:srgbClr>
                </a:outerShdw>
              </a:effectLst>
            </a:endParaRPr>
          </a:p>
          <a:p>
            <a:pPr algn="ctr"/>
            <a:r>
              <a:rPr lang="en-US" sz="1400" b="1" dirty="0">
                <a:effectLst>
                  <a:outerShdw blurRad="38100" dist="38100" dir="2700000" algn="tl">
                    <a:srgbClr val="000000">
                      <a:alpha val="43137"/>
                    </a:srgbClr>
                  </a:outerShdw>
                </a:effectLst>
              </a:rPr>
              <a:t>MIL-PRF-131 does NOT have any electrostatic protective characteristics, only has </a:t>
            </a:r>
            <a:r>
              <a:rPr lang="en-US" sz="1400" b="1" dirty="0" err="1">
                <a:effectLst>
                  <a:outerShdw blurRad="38100" dist="38100" dir="2700000" algn="tl">
                    <a:srgbClr val="000000">
                      <a:alpha val="43137"/>
                    </a:srgbClr>
                  </a:outerShdw>
                </a:effectLst>
              </a:rPr>
              <a:t>watervaporproof</a:t>
            </a:r>
            <a:r>
              <a:rPr lang="en-US" sz="1400" b="1" dirty="0">
                <a:effectLst>
                  <a:outerShdw blurRad="38100" dist="38100" dir="2700000" algn="tl">
                    <a:srgbClr val="000000">
                      <a:alpha val="43137"/>
                    </a:srgbClr>
                  </a:outerShdw>
                </a:effectLst>
              </a:rPr>
              <a:t> protection.   </a:t>
            </a:r>
          </a:p>
          <a:p>
            <a:pPr algn="ctr"/>
            <a:endParaRPr lang="en-US" sz="800" b="1" dirty="0">
              <a:effectLst>
                <a:outerShdw blurRad="38100" dist="38100" dir="2700000" algn="tl">
                  <a:srgbClr val="000000">
                    <a:alpha val="43137"/>
                  </a:srgbClr>
                </a:outerShdw>
              </a:effectLst>
            </a:endParaRPr>
          </a:p>
          <a:p>
            <a:pPr algn="ctr"/>
            <a:r>
              <a:rPr lang="en-US" sz="1400" b="1" u="sng" dirty="0">
                <a:effectLst>
                  <a:outerShdw blurRad="38100" dist="38100" dir="2700000" algn="tl">
                    <a:srgbClr val="000000">
                      <a:alpha val="43137"/>
                    </a:srgbClr>
                  </a:outerShdw>
                </a:effectLst>
              </a:rPr>
              <a:t>Always review the spec.!</a:t>
            </a:r>
          </a:p>
        </p:txBody>
      </p:sp>
      <p:sp>
        <p:nvSpPr>
          <p:cNvPr id="20" name="Straight Connector 19">
            <a:extLst>
              <a:ext uri="{FF2B5EF4-FFF2-40B4-BE49-F238E27FC236}">
                <a16:creationId xmlns:a16="http://schemas.microsoft.com/office/drawing/2014/main" id="{3306EF52-781E-53E3-47D2-EE31B39A16D0}"/>
              </a:ext>
            </a:extLst>
          </p:cNvPr>
          <p:cNvSpPr/>
          <p:nvPr/>
        </p:nvSpPr>
        <p:spPr>
          <a:xfrm flipV="1">
            <a:off x="6505608" y="2512836"/>
            <a:ext cx="0" cy="4572000"/>
          </a:xfrm>
          <a:prstGeom prst="line">
            <a:avLst/>
          </a:prstGeom>
          <a:ln w="19050">
            <a:solidFill>
              <a:schemeClr val="accent4">
                <a:lumMod val="50000"/>
              </a:schemeClr>
            </a:solidFill>
          </a:ln>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pic>
        <p:nvPicPr>
          <p:cNvPr id="21" name="Picture 3" descr="\\col1sfr65.dir.ad.dla.mil\c012127\Desktop\wrong barrier bag.jpg">
            <a:extLst>
              <a:ext uri="{FF2B5EF4-FFF2-40B4-BE49-F238E27FC236}">
                <a16:creationId xmlns:a16="http://schemas.microsoft.com/office/drawing/2014/main" id="{CE1EEFED-30C9-4CD1-BDEF-D2AF8AAABD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9069" y="2448353"/>
            <a:ext cx="2714645" cy="2743202"/>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DD9466B3-8E98-0911-DC85-5B67272A3960}"/>
              </a:ext>
            </a:extLst>
          </p:cNvPr>
          <p:cNvSpPr txBox="1"/>
          <p:nvPr/>
        </p:nvSpPr>
        <p:spPr>
          <a:xfrm>
            <a:off x="6729625" y="5150274"/>
            <a:ext cx="3318921" cy="2031325"/>
          </a:xfrm>
          <a:prstGeom prst="rect">
            <a:avLst/>
          </a:prstGeom>
          <a:noFill/>
        </p:spPr>
        <p:txBody>
          <a:bodyPr wrap="square" rtlCol="0">
            <a:spAutoFit/>
          </a:bodyPr>
          <a:lstStyle/>
          <a:p>
            <a:r>
              <a:rPr lang="en-US" sz="1400" b="1" dirty="0">
                <a:effectLst>
                  <a:outerShdw blurRad="38100" dist="38100" dir="2700000" algn="tl">
                    <a:srgbClr val="000000">
                      <a:alpha val="43137"/>
                    </a:srgbClr>
                  </a:outerShdw>
                </a:effectLst>
              </a:rPr>
              <a:t>Barrier material is  incorrect. Does not meet MOP “GX” requirement – MIL-PRF-81705, Type I. Also requires at least a wrap to ensure protection when handled by customer.</a:t>
            </a:r>
          </a:p>
          <a:p>
            <a:endParaRPr lang="en-US" sz="1400" b="1" dirty="0">
              <a:effectLst>
                <a:outerShdw blurRad="38100" dist="38100" dir="2700000" algn="tl">
                  <a:srgbClr val="000000">
                    <a:alpha val="43137"/>
                  </a:srgbClr>
                </a:outerShdw>
              </a:effectLst>
            </a:endParaRPr>
          </a:p>
          <a:p>
            <a:r>
              <a:rPr lang="en-US" sz="1400" b="1" dirty="0">
                <a:effectLst>
                  <a:outerShdw blurRad="38100" dist="38100" dir="2700000" algn="tl">
                    <a:srgbClr val="000000">
                      <a:alpha val="43137"/>
                    </a:srgbClr>
                  </a:outerShdw>
                </a:effectLst>
              </a:rPr>
              <a:t>NOTE: The barrier material shall have these markings for inspection purposes. </a:t>
            </a:r>
            <a:endParaRPr lang="en-US" sz="1400" b="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5814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pattFill prst="pct50">
          <a:fgClr>
            <a:schemeClr val="accent4">
              <a:lumMod val="75000"/>
            </a:schemeClr>
          </a:fgClr>
          <a:bgClr>
            <a:schemeClr val="bg1"/>
          </a:bgClr>
        </a:patt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6968A9-D180-4C79-2123-0C779F028A93}"/>
              </a:ext>
            </a:extLst>
          </p:cNvPr>
          <p:cNvSpPr>
            <a:spLocks noGrp="1"/>
          </p:cNvSpPr>
          <p:nvPr>
            <p:ph type="body" sz="quarter" idx="10"/>
          </p:nvPr>
        </p:nvSpPr>
        <p:spPr/>
        <p:txBody>
          <a:bodyPr/>
          <a:lstStyle/>
          <a:p>
            <a:r>
              <a:rPr lang="en-US" dirty="0"/>
              <a:t>TKO Seminar</a:t>
            </a:r>
          </a:p>
        </p:txBody>
      </p:sp>
      <p:sp>
        <p:nvSpPr>
          <p:cNvPr id="3" name="Title 2">
            <a:extLst>
              <a:ext uri="{FF2B5EF4-FFF2-40B4-BE49-F238E27FC236}">
                <a16:creationId xmlns:a16="http://schemas.microsoft.com/office/drawing/2014/main" id="{DFB0835E-E68A-EE18-281F-87CF76007C8E}"/>
              </a:ext>
            </a:extLst>
          </p:cNvPr>
          <p:cNvSpPr>
            <a:spLocks noGrp="1"/>
          </p:cNvSpPr>
          <p:nvPr>
            <p:ph type="title"/>
          </p:nvPr>
        </p:nvSpPr>
        <p:spPr/>
        <p:txBody>
          <a:bodyPr/>
          <a:lstStyle/>
          <a:p>
            <a:r>
              <a:rPr lang="en-US" dirty="0"/>
              <a:t>Packaging Overview</a:t>
            </a:r>
          </a:p>
        </p:txBody>
      </p:sp>
      <p:sp>
        <p:nvSpPr>
          <p:cNvPr id="4" name="Slide Number Placeholder 3">
            <a:extLst>
              <a:ext uri="{FF2B5EF4-FFF2-40B4-BE49-F238E27FC236}">
                <a16:creationId xmlns:a16="http://schemas.microsoft.com/office/drawing/2014/main" id="{43117710-5B0B-51F7-BE1B-2C9E78B2E646}"/>
              </a:ext>
            </a:extLst>
          </p:cNvPr>
          <p:cNvSpPr>
            <a:spLocks noGrp="1"/>
          </p:cNvSpPr>
          <p:nvPr>
            <p:ph type="sldNum" sz="quarter" idx="4"/>
          </p:nvPr>
        </p:nvSpPr>
        <p:spPr/>
        <p:txBody>
          <a:bodyPr/>
          <a:lstStyle/>
          <a:p>
            <a:r>
              <a:rPr lang="en-US" sz="1000" dirty="0"/>
              <a:t>20</a:t>
            </a:r>
            <a:r>
              <a:rPr lang="en-US" dirty="0"/>
              <a:t> of 25</a:t>
            </a:r>
          </a:p>
        </p:txBody>
      </p:sp>
      <p:sp>
        <p:nvSpPr>
          <p:cNvPr id="7" name="object 5">
            <a:extLst>
              <a:ext uri="{FF2B5EF4-FFF2-40B4-BE49-F238E27FC236}">
                <a16:creationId xmlns:a16="http://schemas.microsoft.com/office/drawing/2014/main" id="{3BE844C8-A2F5-B11B-11C2-87B9BCC57D42}"/>
              </a:ext>
            </a:extLst>
          </p:cNvPr>
          <p:cNvSpPr txBox="1"/>
          <p:nvPr/>
        </p:nvSpPr>
        <p:spPr>
          <a:xfrm>
            <a:off x="685800" y="1298950"/>
            <a:ext cx="8297586" cy="718145"/>
          </a:xfrm>
          <a:prstGeom prst="rect">
            <a:avLst/>
          </a:prstGeom>
        </p:spPr>
        <p:txBody>
          <a:bodyPr vert="horz" wrap="square" lIns="0" tIns="132080" rIns="0" bIns="0" rtlCol="0">
            <a:spAutoFit/>
          </a:bodyPr>
          <a:lstStyle/>
          <a:p>
            <a:pPr marL="12700">
              <a:lnSpc>
                <a:spcPct val="100000"/>
              </a:lnSpc>
              <a:spcBef>
                <a:spcPts val="1040"/>
              </a:spcBef>
            </a:pPr>
            <a:r>
              <a:rPr lang="en-US" sz="2400" b="1" dirty="0">
                <a:latin typeface="Arial"/>
                <a:cs typeface="Arial"/>
              </a:rPr>
              <a:t>Samples of Parts Damaged by Electrostatic Discharges                                     </a:t>
            </a:r>
            <a:r>
              <a:rPr lang="en-US" sz="1400" i="1" dirty="0">
                <a:solidFill>
                  <a:srgbClr val="FF0000"/>
                </a:solidFill>
                <a:latin typeface="Arial"/>
                <a:cs typeface="Arial"/>
              </a:rPr>
              <a:t>NOTE: Red arrows show where electrostatic discharge took place on the parts. </a:t>
            </a:r>
          </a:p>
        </p:txBody>
      </p:sp>
      <p:sp>
        <p:nvSpPr>
          <p:cNvPr id="8" name="TextBox 7">
            <a:extLst>
              <a:ext uri="{FF2B5EF4-FFF2-40B4-BE49-F238E27FC236}">
                <a16:creationId xmlns:a16="http://schemas.microsoft.com/office/drawing/2014/main" id="{67861A60-EB48-5D82-C157-18A605DC6928}"/>
              </a:ext>
            </a:extLst>
          </p:cNvPr>
          <p:cNvSpPr txBox="1"/>
          <p:nvPr/>
        </p:nvSpPr>
        <p:spPr>
          <a:xfrm>
            <a:off x="577178" y="6964357"/>
            <a:ext cx="7848600" cy="261610"/>
          </a:xfrm>
          <a:prstGeom prst="rect">
            <a:avLst/>
          </a:prstGeom>
          <a:noFill/>
        </p:spPr>
        <p:txBody>
          <a:bodyPr wrap="square" rtlCol="0">
            <a:spAutoFit/>
          </a:bodyPr>
          <a:lstStyle/>
          <a:p>
            <a:r>
              <a:rPr lang="en-US" sz="1100" dirty="0"/>
              <a:t>Ref: Academy of Aerospace Quality (AAQ), </a:t>
            </a:r>
            <a:r>
              <a:rPr lang="en-US" sz="1100" dirty="0">
                <a:hlinkClick r:id="rId2"/>
              </a:rPr>
              <a:t>http://aaq.auburn.edu/node/276</a:t>
            </a:r>
            <a:endParaRPr lang="en-US" sz="1100" dirty="0"/>
          </a:p>
        </p:txBody>
      </p:sp>
      <p:pic>
        <p:nvPicPr>
          <p:cNvPr id="13" name="Picture 12">
            <a:extLst>
              <a:ext uri="{FF2B5EF4-FFF2-40B4-BE49-F238E27FC236}">
                <a16:creationId xmlns:a16="http://schemas.microsoft.com/office/drawing/2014/main" id="{F9E49D87-046E-D3A5-CFEB-21C7988D974C}"/>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48027" y="2192086"/>
            <a:ext cx="1747089" cy="1981200"/>
          </a:xfrm>
          <a:prstGeom prst="rect">
            <a:avLst/>
          </a:prstGeom>
        </p:spPr>
      </p:pic>
      <p:cxnSp>
        <p:nvCxnSpPr>
          <p:cNvPr id="14" name="Straight Arrow Connector 13">
            <a:extLst>
              <a:ext uri="{FF2B5EF4-FFF2-40B4-BE49-F238E27FC236}">
                <a16:creationId xmlns:a16="http://schemas.microsoft.com/office/drawing/2014/main" id="{75B53896-83A8-97E4-EB62-35041391869E}"/>
              </a:ext>
            </a:extLst>
          </p:cNvPr>
          <p:cNvCxnSpPr/>
          <p:nvPr/>
        </p:nvCxnSpPr>
        <p:spPr>
          <a:xfrm flipH="1" flipV="1">
            <a:off x="1441251" y="3182686"/>
            <a:ext cx="342898" cy="723900"/>
          </a:xfrm>
          <a:prstGeom prst="straightConnector1">
            <a:avLst/>
          </a:prstGeom>
          <a:ln w="38100">
            <a:solidFill>
              <a:srgbClr val="FF0000"/>
            </a:solidFill>
            <a:headEnd type="triangle" w="lg" len="med"/>
            <a:tailEnd type="none"/>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41181356-F290-F5F0-B552-7FCC9B2C45F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823740" y="2198734"/>
            <a:ext cx="1016000" cy="1981200"/>
          </a:xfrm>
          <a:prstGeom prst="rect">
            <a:avLst/>
          </a:prstGeom>
        </p:spPr>
      </p:pic>
      <p:cxnSp>
        <p:nvCxnSpPr>
          <p:cNvPr id="16" name="Straight Arrow Connector 15">
            <a:extLst>
              <a:ext uri="{FF2B5EF4-FFF2-40B4-BE49-F238E27FC236}">
                <a16:creationId xmlns:a16="http://schemas.microsoft.com/office/drawing/2014/main" id="{73DD69C8-640F-FF9C-5A31-526C08A34BE2}"/>
              </a:ext>
            </a:extLst>
          </p:cNvPr>
          <p:cNvCxnSpPr/>
          <p:nvPr/>
        </p:nvCxnSpPr>
        <p:spPr>
          <a:xfrm flipH="1" flipV="1">
            <a:off x="2800350" y="2638425"/>
            <a:ext cx="342898" cy="723900"/>
          </a:xfrm>
          <a:prstGeom prst="straightConnector1">
            <a:avLst/>
          </a:prstGeom>
          <a:ln w="38100">
            <a:solidFill>
              <a:srgbClr val="FF0000"/>
            </a:solidFill>
            <a:headEnd type="triangle" w="lg" len="med"/>
            <a:tailEnd type="non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001566D0-F2D1-3FB0-C896-C6556ADD0418}"/>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rot="16200000">
            <a:off x="4008430" y="2551051"/>
            <a:ext cx="1981202" cy="1287781"/>
          </a:xfrm>
          <a:prstGeom prst="rect">
            <a:avLst/>
          </a:prstGeom>
        </p:spPr>
      </p:pic>
      <p:cxnSp>
        <p:nvCxnSpPr>
          <p:cNvPr id="18" name="Straight Arrow Connector 17">
            <a:extLst>
              <a:ext uri="{FF2B5EF4-FFF2-40B4-BE49-F238E27FC236}">
                <a16:creationId xmlns:a16="http://schemas.microsoft.com/office/drawing/2014/main" id="{B50ACAC1-AC43-5ED2-9F89-14622A659D27}"/>
              </a:ext>
            </a:extLst>
          </p:cNvPr>
          <p:cNvCxnSpPr/>
          <p:nvPr/>
        </p:nvCxnSpPr>
        <p:spPr>
          <a:xfrm flipH="1" flipV="1">
            <a:off x="4531243" y="2784606"/>
            <a:ext cx="342898" cy="723900"/>
          </a:xfrm>
          <a:prstGeom prst="straightConnector1">
            <a:avLst/>
          </a:prstGeom>
          <a:ln w="38100">
            <a:solidFill>
              <a:srgbClr val="FF0000"/>
            </a:solidFill>
            <a:headEnd type="triangle" w="lg" len="med"/>
            <a:tailEnd type="none"/>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5EFA1BD6-5E5C-5603-CE63-4C8650967D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a:off x="5957646" y="2198731"/>
            <a:ext cx="1600201" cy="1981199"/>
          </a:xfrm>
          <a:prstGeom prst="rect">
            <a:avLst/>
          </a:prstGeom>
        </p:spPr>
      </p:pic>
      <p:cxnSp>
        <p:nvCxnSpPr>
          <p:cNvPr id="20" name="Straight Arrow Connector 19">
            <a:extLst>
              <a:ext uri="{FF2B5EF4-FFF2-40B4-BE49-F238E27FC236}">
                <a16:creationId xmlns:a16="http://schemas.microsoft.com/office/drawing/2014/main" id="{6BB79D1A-2999-A06B-7AFE-9698DDFD3EF4}"/>
              </a:ext>
            </a:extLst>
          </p:cNvPr>
          <p:cNvCxnSpPr/>
          <p:nvPr/>
        </p:nvCxnSpPr>
        <p:spPr>
          <a:xfrm flipH="1" flipV="1">
            <a:off x="6061204" y="2254867"/>
            <a:ext cx="342898" cy="723900"/>
          </a:xfrm>
          <a:prstGeom prst="straightConnector1">
            <a:avLst/>
          </a:prstGeom>
          <a:ln w="38100">
            <a:solidFill>
              <a:srgbClr val="FF0000"/>
            </a:solidFill>
            <a:headEnd type="triangle" w="lg" len="med"/>
            <a:tailEnd type="none"/>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ACB63A5A-D4CF-EDB2-6F1C-2479CEF72476}"/>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7934430" y="2171699"/>
            <a:ext cx="1560232" cy="1981200"/>
          </a:xfrm>
          <a:prstGeom prst="rect">
            <a:avLst/>
          </a:prstGeom>
        </p:spPr>
      </p:pic>
      <p:pic>
        <p:nvPicPr>
          <p:cNvPr id="22" name="Picture 21">
            <a:extLst>
              <a:ext uri="{FF2B5EF4-FFF2-40B4-BE49-F238E27FC236}">
                <a16:creationId xmlns:a16="http://schemas.microsoft.com/office/drawing/2014/main" id="{37919DA6-317A-FCD2-9ADB-63FD52ED4B05}"/>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685800" y="4392253"/>
            <a:ext cx="3657600" cy="2199430"/>
          </a:xfrm>
          <a:prstGeom prst="rect">
            <a:avLst/>
          </a:prstGeom>
        </p:spPr>
      </p:pic>
      <p:pic>
        <p:nvPicPr>
          <p:cNvPr id="23" name="Picture 22">
            <a:extLst>
              <a:ext uri="{FF2B5EF4-FFF2-40B4-BE49-F238E27FC236}">
                <a16:creationId xmlns:a16="http://schemas.microsoft.com/office/drawing/2014/main" id="{E348F209-0AA0-FA1F-F941-EE838CD871E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81600" y="4360284"/>
            <a:ext cx="4296566" cy="2227053"/>
          </a:xfrm>
          <a:prstGeom prst="rect">
            <a:avLst/>
          </a:prstGeom>
        </p:spPr>
      </p:pic>
      <p:sp>
        <p:nvSpPr>
          <p:cNvPr id="24" name="Rectangle 23">
            <a:extLst>
              <a:ext uri="{FF2B5EF4-FFF2-40B4-BE49-F238E27FC236}">
                <a16:creationId xmlns:a16="http://schemas.microsoft.com/office/drawing/2014/main" id="{EA21337E-2CD1-0844-195F-1624FCD0E648}"/>
              </a:ext>
            </a:extLst>
          </p:cNvPr>
          <p:cNvSpPr/>
          <p:nvPr/>
        </p:nvSpPr>
        <p:spPr>
          <a:xfrm>
            <a:off x="485522" y="2112610"/>
            <a:ext cx="9229651" cy="4684432"/>
          </a:xfrm>
          <a:prstGeom prst="rect">
            <a:avLst/>
          </a:prstGeom>
          <a:noFill/>
          <a:ln w="38100">
            <a:solidFill>
              <a:schemeClr val="accent4">
                <a:lumMod val="75000"/>
              </a:schemeClr>
            </a:solidFill>
          </a:ln>
          <a:effectLst>
            <a:glow rad="127000">
              <a:schemeClr val="accent4">
                <a:lumMod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47285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pattFill prst="pct50">
          <a:fgClr>
            <a:schemeClr val="accent4">
              <a:lumMod val="75000"/>
            </a:schemeClr>
          </a:fgClr>
          <a:bgClr>
            <a:schemeClr val="bg1"/>
          </a:bgClr>
        </a:patt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6968A9-D180-4C79-2123-0C779F028A93}"/>
              </a:ext>
            </a:extLst>
          </p:cNvPr>
          <p:cNvSpPr>
            <a:spLocks noGrp="1"/>
          </p:cNvSpPr>
          <p:nvPr>
            <p:ph type="body" sz="quarter" idx="10"/>
          </p:nvPr>
        </p:nvSpPr>
        <p:spPr/>
        <p:txBody>
          <a:bodyPr/>
          <a:lstStyle/>
          <a:p>
            <a:r>
              <a:rPr lang="en-US" dirty="0"/>
              <a:t>TKO Seminar</a:t>
            </a:r>
          </a:p>
        </p:txBody>
      </p:sp>
      <p:sp>
        <p:nvSpPr>
          <p:cNvPr id="3" name="Title 2">
            <a:extLst>
              <a:ext uri="{FF2B5EF4-FFF2-40B4-BE49-F238E27FC236}">
                <a16:creationId xmlns:a16="http://schemas.microsoft.com/office/drawing/2014/main" id="{DFB0835E-E68A-EE18-281F-87CF76007C8E}"/>
              </a:ext>
            </a:extLst>
          </p:cNvPr>
          <p:cNvSpPr>
            <a:spLocks noGrp="1"/>
          </p:cNvSpPr>
          <p:nvPr>
            <p:ph type="title"/>
          </p:nvPr>
        </p:nvSpPr>
        <p:spPr/>
        <p:txBody>
          <a:bodyPr/>
          <a:lstStyle/>
          <a:p>
            <a:r>
              <a:rPr lang="en-US" dirty="0"/>
              <a:t>Packaging Overview</a:t>
            </a:r>
          </a:p>
        </p:txBody>
      </p:sp>
      <p:sp>
        <p:nvSpPr>
          <p:cNvPr id="4" name="Slide Number Placeholder 3">
            <a:extLst>
              <a:ext uri="{FF2B5EF4-FFF2-40B4-BE49-F238E27FC236}">
                <a16:creationId xmlns:a16="http://schemas.microsoft.com/office/drawing/2014/main" id="{43117710-5B0B-51F7-BE1B-2C9E78B2E646}"/>
              </a:ext>
            </a:extLst>
          </p:cNvPr>
          <p:cNvSpPr>
            <a:spLocks noGrp="1"/>
          </p:cNvSpPr>
          <p:nvPr>
            <p:ph type="sldNum" sz="quarter" idx="4"/>
          </p:nvPr>
        </p:nvSpPr>
        <p:spPr/>
        <p:txBody>
          <a:bodyPr/>
          <a:lstStyle/>
          <a:p>
            <a:r>
              <a:rPr lang="en-US" sz="1000" dirty="0"/>
              <a:t>20</a:t>
            </a:r>
            <a:r>
              <a:rPr lang="en-US" dirty="0"/>
              <a:t> of 25</a:t>
            </a:r>
          </a:p>
        </p:txBody>
      </p:sp>
      <p:sp>
        <p:nvSpPr>
          <p:cNvPr id="9" name="TextBox 8">
            <a:extLst>
              <a:ext uri="{FF2B5EF4-FFF2-40B4-BE49-F238E27FC236}">
                <a16:creationId xmlns:a16="http://schemas.microsoft.com/office/drawing/2014/main" id="{4C98A573-321A-E037-0282-797C8FB7E9EB}"/>
              </a:ext>
            </a:extLst>
          </p:cNvPr>
          <p:cNvSpPr txBox="1"/>
          <p:nvPr/>
        </p:nvSpPr>
        <p:spPr>
          <a:xfrm>
            <a:off x="800100" y="1526122"/>
            <a:ext cx="8997950" cy="5557099"/>
          </a:xfrm>
          <a:prstGeom prst="rect">
            <a:avLst/>
          </a:prstGeom>
          <a:pattFill prst="pct50">
            <a:fgClr>
              <a:schemeClr val="accent4">
                <a:lumMod val="75000"/>
              </a:schemeClr>
            </a:fgClr>
            <a:bgClr>
              <a:schemeClr val="bg1"/>
            </a:bgClr>
          </a:pattFill>
        </p:spPr>
        <p:txBody>
          <a:bodyPr wrap="square">
            <a:spAutoFit/>
          </a:bodyPr>
          <a:lstStyle/>
          <a:p>
            <a:pPr marL="299085" indent="-286385">
              <a:buFont typeface="Courier New" panose="02070309020205020404" pitchFamily="49" charset="0"/>
              <a:buChar char="o"/>
              <a:tabLst>
                <a:tab pos="299085" algn="l"/>
              </a:tabLst>
            </a:pPr>
            <a:r>
              <a:rPr lang="en-US" sz="1600" b="1" dirty="0">
                <a:latin typeface="Arial"/>
                <a:cs typeface="Arial"/>
              </a:rPr>
              <a:t>Thomas</a:t>
            </a:r>
            <a:r>
              <a:rPr lang="en-US" sz="1600" b="1" spc="-25" dirty="0">
                <a:latin typeface="Arial"/>
                <a:cs typeface="Arial"/>
              </a:rPr>
              <a:t> </a:t>
            </a:r>
            <a:r>
              <a:rPr lang="en-US" sz="1600" b="1" dirty="0">
                <a:latin typeface="Arial"/>
                <a:cs typeface="Arial"/>
              </a:rPr>
              <a:t>Register:</a:t>
            </a:r>
            <a:r>
              <a:rPr lang="en-US" sz="1600" b="1" spc="-10" dirty="0">
                <a:latin typeface="Arial"/>
                <a:cs typeface="Arial"/>
              </a:rPr>
              <a:t> </a:t>
            </a:r>
            <a:r>
              <a:rPr lang="en-US" sz="1600" dirty="0">
                <a:latin typeface="Arial"/>
                <a:cs typeface="Arial"/>
              </a:rPr>
              <a:t>List</a:t>
            </a:r>
            <a:r>
              <a:rPr lang="en-US" sz="1600" spc="-55" dirty="0">
                <a:latin typeface="Arial"/>
                <a:cs typeface="Arial"/>
              </a:rPr>
              <a:t> </a:t>
            </a:r>
            <a:r>
              <a:rPr lang="en-US" sz="1600" dirty="0">
                <a:latin typeface="Arial"/>
                <a:cs typeface="Arial"/>
              </a:rPr>
              <a:t>of</a:t>
            </a:r>
            <a:r>
              <a:rPr lang="en-US" sz="1600" spc="-30" dirty="0">
                <a:latin typeface="Arial"/>
                <a:cs typeface="Arial"/>
              </a:rPr>
              <a:t> </a:t>
            </a:r>
            <a:r>
              <a:rPr lang="en-US" sz="1600" dirty="0">
                <a:latin typeface="Arial"/>
                <a:cs typeface="Arial"/>
              </a:rPr>
              <a:t>“Packaging</a:t>
            </a:r>
            <a:r>
              <a:rPr lang="en-US" sz="1600" spc="-50" dirty="0">
                <a:latin typeface="Arial"/>
                <a:cs typeface="Arial"/>
              </a:rPr>
              <a:t> </a:t>
            </a:r>
            <a:r>
              <a:rPr lang="en-US" sz="1600" spc="-10" dirty="0">
                <a:latin typeface="Arial"/>
                <a:cs typeface="Arial"/>
              </a:rPr>
              <a:t>Houses”</a:t>
            </a:r>
            <a:endParaRPr lang="en-US" sz="1600" dirty="0">
              <a:latin typeface="Arial"/>
              <a:cs typeface="Arial"/>
            </a:endParaRPr>
          </a:p>
          <a:p>
            <a:pPr marL="927100" marR="5080" indent="-457200"/>
            <a:r>
              <a:rPr lang="en-US" sz="1400" dirty="0">
                <a:latin typeface="Arial"/>
                <a:cs typeface="Arial"/>
              </a:rPr>
              <a:t>(</a:t>
            </a:r>
            <a:r>
              <a:rPr lang="en-US" sz="1400" i="1" dirty="0">
                <a:latin typeface="Arial"/>
                <a:cs typeface="Arial"/>
              </a:rPr>
              <a:t>DLA</a:t>
            </a:r>
            <a:r>
              <a:rPr lang="en-US" sz="1400" i="1" spc="-70" dirty="0">
                <a:latin typeface="Arial"/>
                <a:cs typeface="Arial"/>
              </a:rPr>
              <a:t> </a:t>
            </a:r>
            <a:r>
              <a:rPr lang="en-US" sz="1400" i="1" dirty="0">
                <a:latin typeface="Arial"/>
                <a:cs typeface="Arial"/>
              </a:rPr>
              <a:t>legally</a:t>
            </a:r>
            <a:r>
              <a:rPr lang="en-US" sz="1400" i="1" spc="-40" dirty="0">
                <a:latin typeface="Arial"/>
                <a:cs typeface="Arial"/>
              </a:rPr>
              <a:t> </a:t>
            </a:r>
            <a:r>
              <a:rPr lang="en-US" sz="1400" i="1" dirty="0">
                <a:latin typeface="Arial"/>
                <a:cs typeface="Arial"/>
              </a:rPr>
              <a:t>cannot</a:t>
            </a:r>
            <a:r>
              <a:rPr lang="en-US" sz="1400" i="1" spc="-50" dirty="0">
                <a:latin typeface="Arial"/>
                <a:cs typeface="Arial"/>
              </a:rPr>
              <a:t> </a:t>
            </a:r>
            <a:r>
              <a:rPr lang="en-US" sz="1400" i="1" dirty="0">
                <a:latin typeface="Arial"/>
                <a:cs typeface="Arial"/>
              </a:rPr>
              <a:t>endorse</a:t>
            </a:r>
            <a:r>
              <a:rPr lang="en-US" sz="1400" i="1" spc="-60" dirty="0">
                <a:latin typeface="Arial"/>
                <a:cs typeface="Arial"/>
              </a:rPr>
              <a:t> </a:t>
            </a:r>
            <a:r>
              <a:rPr lang="en-US" sz="1400" i="1" dirty="0">
                <a:latin typeface="Arial"/>
                <a:cs typeface="Arial"/>
              </a:rPr>
              <a:t>any</a:t>
            </a:r>
            <a:r>
              <a:rPr lang="en-US" sz="1400" i="1" spc="-30" dirty="0">
                <a:latin typeface="Arial"/>
                <a:cs typeface="Arial"/>
              </a:rPr>
              <a:t> </a:t>
            </a:r>
            <a:r>
              <a:rPr lang="en-US" sz="1400" i="1" dirty="0">
                <a:latin typeface="Arial"/>
                <a:cs typeface="Arial"/>
              </a:rPr>
              <a:t>specific</a:t>
            </a:r>
            <a:r>
              <a:rPr lang="en-US" sz="1400" i="1" spc="-50" dirty="0">
                <a:latin typeface="Arial"/>
                <a:cs typeface="Arial"/>
              </a:rPr>
              <a:t> </a:t>
            </a:r>
            <a:r>
              <a:rPr lang="en-US" sz="1400" i="1" dirty="0">
                <a:latin typeface="Arial"/>
                <a:cs typeface="Arial"/>
              </a:rPr>
              <a:t>“packaging</a:t>
            </a:r>
            <a:r>
              <a:rPr lang="en-US" sz="1400" i="1" spc="-60" dirty="0">
                <a:latin typeface="Arial"/>
                <a:cs typeface="Arial"/>
              </a:rPr>
              <a:t> </a:t>
            </a:r>
            <a:r>
              <a:rPr lang="en-US" sz="1400" i="1" spc="-10" dirty="0">
                <a:latin typeface="Arial"/>
                <a:cs typeface="Arial"/>
              </a:rPr>
              <a:t>house”</a:t>
            </a:r>
            <a:r>
              <a:rPr lang="en-US" sz="1400" spc="-10" dirty="0">
                <a:latin typeface="Arial"/>
                <a:cs typeface="Arial"/>
              </a:rPr>
              <a:t>) </a:t>
            </a:r>
            <a:r>
              <a:rPr lang="en-US" sz="1400" u="sng" spc="-10" dirty="0">
                <a:solidFill>
                  <a:srgbClr val="0562C1"/>
                </a:solidFill>
                <a:uFill>
                  <a:solidFill>
                    <a:srgbClr val="0562C1"/>
                  </a:solidFill>
                </a:uFill>
                <a:latin typeface="Arial"/>
                <a:cs typeface="Arial"/>
                <a:hlinkClick r:id="rId2"/>
              </a:rPr>
              <a:t>https://www.thomasnet.com/prodsearch.html?cov=NA&amp;which=prod&amp;what=Military+Packaging+</a:t>
            </a:r>
            <a:r>
              <a:rPr lang="en-US" sz="1400" u="none" spc="-10" dirty="0">
                <a:solidFill>
                  <a:srgbClr val="0562C1"/>
                </a:solidFill>
                <a:latin typeface="Arial"/>
                <a:cs typeface="Arial"/>
                <a:hlinkClick r:id="rId2"/>
              </a:rPr>
              <a:t> </a:t>
            </a:r>
            <a:r>
              <a:rPr lang="en-US" sz="1400" u="sng" spc="-10" dirty="0" err="1">
                <a:solidFill>
                  <a:srgbClr val="0562C1"/>
                </a:solidFill>
                <a:uFill>
                  <a:solidFill>
                    <a:srgbClr val="0562C1"/>
                  </a:solidFill>
                </a:uFill>
                <a:latin typeface="Arial"/>
                <a:cs typeface="Arial"/>
                <a:hlinkClick r:id="rId2"/>
              </a:rPr>
              <a:t>houses&amp;navsec</a:t>
            </a:r>
            <a:r>
              <a:rPr lang="en-US" sz="1400" u="sng" spc="-10" dirty="0">
                <a:solidFill>
                  <a:srgbClr val="0562C1"/>
                </a:solidFill>
                <a:uFill>
                  <a:solidFill>
                    <a:srgbClr val="0562C1"/>
                  </a:solidFill>
                </a:uFill>
                <a:latin typeface="Arial"/>
                <a:cs typeface="Arial"/>
                <a:hlinkClick r:id="rId2"/>
              </a:rPr>
              <a:t>=search</a:t>
            </a:r>
            <a:endParaRPr lang="en-US" sz="1400" dirty="0">
              <a:latin typeface="Arial"/>
              <a:cs typeface="Arial"/>
            </a:endParaRPr>
          </a:p>
          <a:p>
            <a:endParaRPr lang="en-US" sz="800" dirty="0">
              <a:latin typeface="Arial"/>
              <a:cs typeface="Arial"/>
            </a:endParaRPr>
          </a:p>
          <a:p>
            <a:pPr marL="298450" indent="-285750">
              <a:buFont typeface="Courier New" panose="02070309020205020404" pitchFamily="49" charset="0"/>
              <a:buChar char="o"/>
              <a:tabLst>
                <a:tab pos="298450" algn="l"/>
              </a:tabLst>
            </a:pPr>
            <a:r>
              <a:rPr lang="en-US" sz="1600" b="1" spc="-10" dirty="0">
                <a:latin typeface="Arial"/>
                <a:cs typeface="Arial"/>
              </a:rPr>
              <a:t>ASSIST Quick Search</a:t>
            </a:r>
            <a:endParaRPr lang="en-US" sz="1600" dirty="0">
              <a:latin typeface="Arial"/>
              <a:cs typeface="Arial"/>
            </a:endParaRPr>
          </a:p>
          <a:p>
            <a:pPr marL="927100" marR="189865" indent="-457200"/>
            <a:r>
              <a:rPr lang="en-US" sz="1400" i="1" dirty="0">
                <a:latin typeface="Arial"/>
                <a:cs typeface="Arial"/>
              </a:rPr>
              <a:t>ASSIST</a:t>
            </a:r>
            <a:r>
              <a:rPr lang="en-US" sz="1400" i="1" spc="-55" dirty="0">
                <a:latin typeface="Arial"/>
                <a:cs typeface="Arial"/>
              </a:rPr>
              <a:t> </a:t>
            </a:r>
            <a:r>
              <a:rPr lang="en-US" sz="1400" i="1" dirty="0">
                <a:latin typeface="Arial"/>
                <a:cs typeface="Arial"/>
              </a:rPr>
              <a:t>is</a:t>
            </a:r>
            <a:r>
              <a:rPr lang="en-US" sz="1400" i="1" spc="-30" dirty="0">
                <a:latin typeface="Arial"/>
                <a:cs typeface="Arial"/>
              </a:rPr>
              <a:t> </a:t>
            </a:r>
            <a:r>
              <a:rPr lang="en-US" sz="1400" i="1" dirty="0">
                <a:latin typeface="Arial"/>
                <a:cs typeface="Arial"/>
              </a:rPr>
              <a:t>the</a:t>
            </a:r>
            <a:r>
              <a:rPr lang="en-US" sz="1400" i="1" spc="-35" dirty="0">
                <a:latin typeface="Arial"/>
                <a:cs typeface="Arial"/>
              </a:rPr>
              <a:t> </a:t>
            </a:r>
            <a:r>
              <a:rPr lang="en-US" sz="1400" i="1" dirty="0">
                <a:latin typeface="Arial"/>
                <a:cs typeface="Arial"/>
              </a:rPr>
              <a:t>official</a:t>
            </a:r>
            <a:r>
              <a:rPr lang="en-US" sz="1400" i="1" spc="-45" dirty="0">
                <a:latin typeface="Arial"/>
                <a:cs typeface="Arial"/>
              </a:rPr>
              <a:t> </a:t>
            </a:r>
            <a:r>
              <a:rPr lang="en-US" sz="1400" i="1" dirty="0">
                <a:latin typeface="Arial"/>
                <a:cs typeface="Arial"/>
              </a:rPr>
              <a:t>source</a:t>
            </a:r>
            <a:r>
              <a:rPr lang="en-US" sz="1400" i="1" spc="-60" dirty="0">
                <a:latin typeface="Arial"/>
                <a:cs typeface="Arial"/>
              </a:rPr>
              <a:t> </a:t>
            </a:r>
            <a:r>
              <a:rPr lang="en-US" sz="1400" i="1" dirty="0">
                <a:latin typeface="Arial"/>
                <a:cs typeface="Arial"/>
              </a:rPr>
              <a:t>for</a:t>
            </a:r>
            <a:r>
              <a:rPr lang="en-US" sz="1400" i="1" spc="-35" dirty="0">
                <a:latin typeface="Arial"/>
                <a:cs typeface="Arial"/>
              </a:rPr>
              <a:t> </a:t>
            </a:r>
            <a:r>
              <a:rPr lang="en-US" sz="1400" i="1" dirty="0">
                <a:latin typeface="Arial"/>
                <a:cs typeface="Arial"/>
              </a:rPr>
              <a:t>specifications</a:t>
            </a:r>
            <a:r>
              <a:rPr lang="en-US" sz="1400" i="1" spc="-50" dirty="0">
                <a:latin typeface="Arial"/>
                <a:cs typeface="Arial"/>
              </a:rPr>
              <a:t> </a:t>
            </a:r>
            <a:r>
              <a:rPr lang="en-US" sz="1400" i="1" dirty="0">
                <a:latin typeface="Arial"/>
                <a:cs typeface="Arial"/>
              </a:rPr>
              <a:t>and</a:t>
            </a:r>
            <a:r>
              <a:rPr lang="en-US" sz="1400" i="1" spc="-40" dirty="0">
                <a:latin typeface="Arial"/>
                <a:cs typeface="Arial"/>
              </a:rPr>
              <a:t> </a:t>
            </a:r>
            <a:r>
              <a:rPr lang="en-US" sz="1400" i="1" dirty="0">
                <a:latin typeface="Arial"/>
                <a:cs typeface="Arial"/>
              </a:rPr>
              <a:t>standards</a:t>
            </a:r>
            <a:r>
              <a:rPr lang="en-US" sz="1400" i="1" spc="-50" dirty="0">
                <a:latin typeface="Arial"/>
                <a:cs typeface="Arial"/>
              </a:rPr>
              <a:t> </a:t>
            </a:r>
            <a:r>
              <a:rPr lang="en-US" sz="1400" i="1" dirty="0">
                <a:latin typeface="Arial"/>
                <a:cs typeface="Arial"/>
              </a:rPr>
              <a:t>used</a:t>
            </a:r>
            <a:r>
              <a:rPr lang="en-US" sz="1400" i="1" spc="-45" dirty="0">
                <a:latin typeface="Arial"/>
                <a:cs typeface="Arial"/>
              </a:rPr>
              <a:t> </a:t>
            </a:r>
            <a:r>
              <a:rPr lang="en-US" sz="1400" i="1" dirty="0">
                <a:latin typeface="Arial"/>
                <a:cs typeface="Arial"/>
              </a:rPr>
              <a:t>by</a:t>
            </a:r>
            <a:r>
              <a:rPr lang="en-US" sz="1400" i="1" spc="-30" dirty="0">
                <a:latin typeface="Arial"/>
                <a:cs typeface="Arial"/>
              </a:rPr>
              <a:t> </a:t>
            </a:r>
            <a:r>
              <a:rPr lang="en-US" sz="1400" i="1" dirty="0">
                <a:latin typeface="Arial"/>
                <a:cs typeface="Arial"/>
              </a:rPr>
              <a:t>the</a:t>
            </a:r>
            <a:r>
              <a:rPr lang="en-US" sz="1400" i="1" spc="-35" dirty="0">
                <a:latin typeface="Arial"/>
                <a:cs typeface="Arial"/>
              </a:rPr>
              <a:t> </a:t>
            </a:r>
            <a:r>
              <a:rPr lang="en-US" sz="1400" i="1" dirty="0">
                <a:latin typeface="Arial"/>
                <a:cs typeface="Arial"/>
              </a:rPr>
              <a:t>Department</a:t>
            </a:r>
            <a:r>
              <a:rPr lang="en-US" sz="1400" i="1" spc="-65" dirty="0">
                <a:latin typeface="Arial"/>
                <a:cs typeface="Arial"/>
              </a:rPr>
              <a:t> </a:t>
            </a:r>
            <a:r>
              <a:rPr lang="en-US" sz="1400" i="1" dirty="0">
                <a:latin typeface="Arial"/>
                <a:cs typeface="Arial"/>
              </a:rPr>
              <a:t>of</a:t>
            </a:r>
            <a:r>
              <a:rPr lang="en-US" sz="1400" i="1" spc="-20" dirty="0">
                <a:latin typeface="Arial"/>
                <a:cs typeface="Arial"/>
              </a:rPr>
              <a:t> </a:t>
            </a:r>
            <a:r>
              <a:rPr lang="en-US" sz="1400" i="1" spc="-10" dirty="0">
                <a:latin typeface="Arial"/>
                <a:cs typeface="Arial"/>
              </a:rPr>
              <a:t>Defense </a:t>
            </a:r>
            <a:r>
              <a:rPr lang="en-US" sz="1400" u="sng" spc="-10" dirty="0">
                <a:solidFill>
                  <a:srgbClr val="0562C1"/>
                </a:solidFill>
                <a:uFill>
                  <a:solidFill>
                    <a:srgbClr val="0562C1"/>
                  </a:solidFill>
                </a:uFill>
                <a:latin typeface="Arial"/>
                <a:cs typeface="Arial"/>
                <a:hlinkClick r:id="rId3"/>
              </a:rPr>
              <a:t>https://quicksearch.dla.mil</a:t>
            </a:r>
            <a:endParaRPr lang="en-US" sz="1400" dirty="0">
              <a:latin typeface="Arial"/>
              <a:cs typeface="Arial"/>
            </a:endParaRPr>
          </a:p>
          <a:p>
            <a:endParaRPr lang="en-US" sz="800" dirty="0">
              <a:latin typeface="Arial"/>
              <a:cs typeface="Arial"/>
            </a:endParaRPr>
          </a:p>
          <a:p>
            <a:pPr marL="298450" indent="-285750">
              <a:buFont typeface="Courier New" panose="02070309020205020404" pitchFamily="49" charset="0"/>
              <a:buChar char="o"/>
              <a:tabLst>
                <a:tab pos="299085" algn="l"/>
              </a:tabLst>
            </a:pPr>
            <a:r>
              <a:rPr lang="en-US" sz="1600" b="1" dirty="0">
                <a:latin typeface="Arial"/>
                <a:cs typeface="Arial"/>
              </a:rPr>
              <a:t>American</a:t>
            </a:r>
            <a:r>
              <a:rPr lang="en-US" sz="1600" b="1" spc="-30" dirty="0">
                <a:latin typeface="Arial"/>
                <a:cs typeface="Arial"/>
              </a:rPr>
              <a:t> </a:t>
            </a:r>
            <a:r>
              <a:rPr lang="en-US" sz="1600" b="1" dirty="0">
                <a:latin typeface="Arial"/>
                <a:cs typeface="Arial"/>
              </a:rPr>
              <a:t>Lumber</a:t>
            </a:r>
            <a:r>
              <a:rPr lang="en-US" sz="1600" b="1" spc="-60" dirty="0">
                <a:latin typeface="Arial"/>
                <a:cs typeface="Arial"/>
              </a:rPr>
              <a:t> </a:t>
            </a:r>
            <a:r>
              <a:rPr lang="en-US" sz="1600" b="1" dirty="0">
                <a:latin typeface="Arial"/>
                <a:cs typeface="Arial"/>
              </a:rPr>
              <a:t>Standard</a:t>
            </a:r>
            <a:r>
              <a:rPr lang="en-US" sz="1600" b="1" spc="-75" dirty="0">
                <a:latin typeface="Arial"/>
                <a:cs typeface="Arial"/>
              </a:rPr>
              <a:t> </a:t>
            </a:r>
            <a:r>
              <a:rPr lang="en-US" sz="1600" b="1" dirty="0">
                <a:latin typeface="Arial"/>
                <a:cs typeface="Arial"/>
              </a:rPr>
              <a:t>Committee</a:t>
            </a:r>
            <a:r>
              <a:rPr lang="en-US" sz="1600" b="1" spc="-35" dirty="0">
                <a:latin typeface="Arial"/>
                <a:cs typeface="Arial"/>
              </a:rPr>
              <a:t> </a:t>
            </a:r>
            <a:r>
              <a:rPr lang="en-US" sz="1600" b="1" spc="-10" dirty="0">
                <a:latin typeface="Arial"/>
                <a:cs typeface="Arial"/>
              </a:rPr>
              <a:t>(ALSC)</a:t>
            </a:r>
            <a:endParaRPr lang="en-US" sz="1600" dirty="0">
              <a:latin typeface="Arial"/>
              <a:cs typeface="Arial"/>
            </a:endParaRPr>
          </a:p>
          <a:p>
            <a:pPr marL="927100" marR="3397885" indent="-457200"/>
            <a:r>
              <a:rPr lang="en-US" sz="1400" i="1" dirty="0">
                <a:latin typeface="Arial"/>
                <a:cs typeface="Arial"/>
              </a:rPr>
              <a:t>Wood</a:t>
            </a:r>
            <a:r>
              <a:rPr lang="en-US" sz="1400" i="1" spc="-45" dirty="0">
                <a:latin typeface="Arial"/>
                <a:cs typeface="Arial"/>
              </a:rPr>
              <a:t> </a:t>
            </a:r>
            <a:r>
              <a:rPr lang="en-US" sz="1400" i="1" dirty="0">
                <a:latin typeface="Arial"/>
                <a:cs typeface="Arial"/>
              </a:rPr>
              <a:t>Packaging</a:t>
            </a:r>
            <a:r>
              <a:rPr lang="en-US" sz="1400" i="1" spc="-40" dirty="0">
                <a:latin typeface="Arial"/>
                <a:cs typeface="Arial"/>
              </a:rPr>
              <a:t> </a:t>
            </a:r>
            <a:r>
              <a:rPr lang="en-US" sz="1400" i="1" dirty="0">
                <a:latin typeface="Arial"/>
                <a:cs typeface="Arial"/>
              </a:rPr>
              <a:t>Material</a:t>
            </a:r>
            <a:r>
              <a:rPr lang="en-US" sz="1400" i="1" spc="-25" dirty="0">
                <a:latin typeface="Arial"/>
                <a:cs typeface="Arial"/>
              </a:rPr>
              <a:t> </a:t>
            </a:r>
            <a:r>
              <a:rPr lang="en-US" sz="1400" i="1" dirty="0">
                <a:latin typeface="Arial"/>
                <a:cs typeface="Arial"/>
              </a:rPr>
              <a:t>(WPM)</a:t>
            </a:r>
            <a:r>
              <a:rPr lang="en-US" sz="1400" i="1" spc="-25" dirty="0">
                <a:latin typeface="Arial"/>
                <a:cs typeface="Arial"/>
              </a:rPr>
              <a:t> </a:t>
            </a:r>
            <a:r>
              <a:rPr lang="en-US" sz="1400" i="1" spc="-95" dirty="0">
                <a:latin typeface="Arial"/>
                <a:cs typeface="Arial"/>
              </a:rPr>
              <a:t> </a:t>
            </a:r>
            <a:r>
              <a:rPr lang="en-US" sz="1400" i="1" spc="-10" dirty="0">
                <a:latin typeface="Arial"/>
                <a:cs typeface="Arial"/>
              </a:rPr>
              <a:t>Accredited Agencies </a:t>
            </a:r>
            <a:r>
              <a:rPr lang="en-US" sz="1400" u="sng" spc="-10" dirty="0">
                <a:solidFill>
                  <a:srgbClr val="0562C1"/>
                </a:solidFill>
                <a:uFill>
                  <a:solidFill>
                    <a:srgbClr val="0562C1"/>
                  </a:solidFill>
                </a:uFill>
                <a:latin typeface="Arial"/>
                <a:cs typeface="Arial"/>
                <a:hlinkClick r:id="rId4"/>
              </a:rPr>
              <a:t>https://www.alsc.org/WPM_summary_mod.htm</a:t>
            </a:r>
            <a:endParaRPr lang="en-US" sz="1400" dirty="0">
              <a:latin typeface="Arial"/>
              <a:cs typeface="Arial"/>
            </a:endParaRPr>
          </a:p>
          <a:p>
            <a:pPr marL="927100" marR="3397885" indent="-457200"/>
            <a:endParaRPr lang="en-US" sz="600" dirty="0">
              <a:latin typeface="Arial"/>
              <a:cs typeface="Arial"/>
            </a:endParaRPr>
          </a:p>
          <a:p>
            <a:pPr marL="299085" indent="-286385">
              <a:buFont typeface="Courier New" panose="02070309020205020404" pitchFamily="49" charset="0"/>
              <a:buChar char="o"/>
              <a:tabLst>
                <a:tab pos="299085" algn="l"/>
              </a:tabLst>
            </a:pPr>
            <a:r>
              <a:rPr lang="en-US" sz="1600" b="1" dirty="0">
                <a:latin typeface="Arial"/>
                <a:cs typeface="Arial"/>
              </a:rPr>
              <a:t>Association of Procurement Technical Acquisition Centers (APTAC)</a:t>
            </a:r>
          </a:p>
          <a:p>
            <a:pPr marL="12700">
              <a:tabLst>
                <a:tab pos="299085" algn="l"/>
              </a:tabLst>
            </a:pPr>
            <a:r>
              <a:rPr lang="en-US" sz="1600" b="1" dirty="0">
                <a:latin typeface="Arial"/>
                <a:cs typeface="Arial"/>
              </a:rPr>
              <a:t>		</a:t>
            </a:r>
            <a:r>
              <a:rPr lang="en-US" sz="1400" i="1" dirty="0">
                <a:latin typeface="Arial"/>
                <a:cs typeface="Arial"/>
              </a:rPr>
              <a:t>Local one-on-one government contracting assistance</a:t>
            </a:r>
          </a:p>
          <a:p>
            <a:pPr marL="12700">
              <a:tabLst>
                <a:tab pos="299085" algn="l"/>
              </a:tabLst>
            </a:pPr>
            <a:r>
              <a:rPr lang="en-US" sz="1400" i="1" dirty="0">
                <a:latin typeface="Arial"/>
                <a:cs typeface="Arial"/>
              </a:rPr>
              <a:t>			</a:t>
            </a:r>
            <a:r>
              <a:rPr lang="en-US" sz="1400" i="1" dirty="0">
                <a:latin typeface="Arial"/>
                <a:cs typeface="Arial"/>
                <a:hlinkClick r:id="rId5"/>
              </a:rPr>
              <a:t>https://aptac.org</a:t>
            </a:r>
            <a:r>
              <a:rPr lang="en-US" sz="1400" i="1" dirty="0">
                <a:latin typeface="Arial"/>
                <a:cs typeface="Arial"/>
              </a:rPr>
              <a:t> </a:t>
            </a:r>
          </a:p>
          <a:p>
            <a:pPr marL="12700">
              <a:tabLst>
                <a:tab pos="299085" algn="l"/>
              </a:tabLst>
            </a:pPr>
            <a:endParaRPr lang="en-US" sz="800" i="1" dirty="0">
              <a:latin typeface="Arial"/>
              <a:cs typeface="Arial"/>
            </a:endParaRPr>
          </a:p>
          <a:p>
            <a:pPr marL="299085" indent="-286385">
              <a:buFont typeface="Courier New" panose="02070309020205020404" pitchFamily="49" charset="0"/>
              <a:buChar char="o"/>
              <a:tabLst>
                <a:tab pos="299085" algn="l"/>
              </a:tabLst>
            </a:pPr>
            <a:r>
              <a:rPr lang="en-US" sz="1600" b="1" dirty="0">
                <a:latin typeface="Arial"/>
                <a:cs typeface="Arial"/>
              </a:rPr>
              <a:t>Joint</a:t>
            </a:r>
            <a:r>
              <a:rPr lang="en-US" sz="1600" b="1" spc="-55" dirty="0">
                <a:latin typeface="Arial"/>
                <a:cs typeface="Arial"/>
              </a:rPr>
              <a:t> </a:t>
            </a:r>
            <a:r>
              <a:rPr lang="en-US" sz="1600" b="1" dirty="0">
                <a:latin typeface="Arial"/>
                <a:cs typeface="Arial"/>
              </a:rPr>
              <a:t>Electron</a:t>
            </a:r>
            <a:r>
              <a:rPr lang="en-US" sz="1600" b="1" spc="-50" dirty="0">
                <a:latin typeface="Arial"/>
                <a:cs typeface="Arial"/>
              </a:rPr>
              <a:t> </a:t>
            </a:r>
            <a:r>
              <a:rPr lang="en-US" sz="1600" b="1" dirty="0">
                <a:latin typeface="Arial"/>
                <a:cs typeface="Arial"/>
              </a:rPr>
              <a:t>Device</a:t>
            </a:r>
            <a:r>
              <a:rPr lang="en-US" sz="1600" b="1" spc="-25" dirty="0">
                <a:latin typeface="Arial"/>
                <a:cs typeface="Arial"/>
              </a:rPr>
              <a:t> </a:t>
            </a:r>
            <a:r>
              <a:rPr lang="en-US" sz="1600" b="1" dirty="0">
                <a:latin typeface="Arial"/>
                <a:cs typeface="Arial"/>
              </a:rPr>
              <a:t>Engineering</a:t>
            </a:r>
            <a:r>
              <a:rPr lang="en-US" sz="1600" b="1" spc="-50" dirty="0">
                <a:latin typeface="Arial"/>
                <a:cs typeface="Arial"/>
              </a:rPr>
              <a:t> </a:t>
            </a:r>
            <a:r>
              <a:rPr lang="en-US" sz="1600" b="1" dirty="0">
                <a:latin typeface="Arial"/>
                <a:cs typeface="Arial"/>
              </a:rPr>
              <a:t>Council</a:t>
            </a:r>
            <a:r>
              <a:rPr lang="en-US" sz="1600" b="1" spc="-45" dirty="0">
                <a:latin typeface="Arial"/>
                <a:cs typeface="Arial"/>
              </a:rPr>
              <a:t> </a:t>
            </a:r>
            <a:r>
              <a:rPr lang="en-US" sz="1600" b="1" spc="-10" dirty="0">
                <a:latin typeface="Arial"/>
                <a:cs typeface="Arial"/>
              </a:rPr>
              <a:t>(JEDEC)</a:t>
            </a:r>
            <a:endParaRPr lang="en-US" sz="1600" dirty="0">
              <a:latin typeface="Arial"/>
              <a:cs typeface="Arial"/>
            </a:endParaRPr>
          </a:p>
          <a:p>
            <a:pPr lvl="1"/>
            <a:r>
              <a:rPr lang="en-US" sz="1400" i="1" dirty="0">
                <a:latin typeface="Arial"/>
                <a:cs typeface="Arial"/>
              </a:rPr>
              <a:t>The</a:t>
            </a:r>
            <a:r>
              <a:rPr lang="en-US" sz="1400" i="1" spc="-20" dirty="0">
                <a:latin typeface="Arial"/>
                <a:cs typeface="Arial"/>
              </a:rPr>
              <a:t> </a:t>
            </a:r>
            <a:r>
              <a:rPr lang="en-US" sz="1400" i="1" dirty="0">
                <a:latin typeface="Arial"/>
                <a:cs typeface="Arial"/>
              </a:rPr>
              <a:t>technical</a:t>
            </a:r>
            <a:r>
              <a:rPr lang="en-US" sz="1400" i="1" spc="-40" dirty="0">
                <a:latin typeface="Arial"/>
                <a:cs typeface="Arial"/>
              </a:rPr>
              <a:t> </a:t>
            </a:r>
            <a:r>
              <a:rPr lang="en-US" sz="1400" i="1" dirty="0">
                <a:latin typeface="Arial"/>
                <a:cs typeface="Arial"/>
              </a:rPr>
              <a:t>voice</a:t>
            </a:r>
            <a:r>
              <a:rPr lang="en-US" sz="1400" i="1" spc="-5" dirty="0">
                <a:latin typeface="Arial"/>
                <a:cs typeface="Arial"/>
              </a:rPr>
              <a:t> </a:t>
            </a:r>
            <a:r>
              <a:rPr lang="en-US" sz="1400" i="1" dirty="0">
                <a:latin typeface="Arial"/>
                <a:cs typeface="Arial"/>
              </a:rPr>
              <a:t>of</a:t>
            </a:r>
            <a:r>
              <a:rPr lang="en-US" sz="1400" i="1" spc="-10" dirty="0">
                <a:latin typeface="Arial"/>
                <a:cs typeface="Arial"/>
              </a:rPr>
              <a:t> </a:t>
            </a:r>
            <a:r>
              <a:rPr lang="en-US" sz="1400" i="1" dirty="0">
                <a:latin typeface="Arial"/>
                <a:cs typeface="Arial"/>
              </a:rPr>
              <a:t>the</a:t>
            </a:r>
            <a:r>
              <a:rPr lang="en-US" sz="1400" i="1" spc="-15" dirty="0">
                <a:latin typeface="Arial"/>
                <a:cs typeface="Arial"/>
              </a:rPr>
              <a:t> </a:t>
            </a:r>
            <a:r>
              <a:rPr lang="en-US" sz="1400" i="1" spc="-10" dirty="0">
                <a:latin typeface="Arial"/>
                <a:cs typeface="Arial"/>
              </a:rPr>
              <a:t>semiconductor</a:t>
            </a:r>
            <a:r>
              <a:rPr lang="en-US" sz="1400" i="1" spc="-40" dirty="0">
                <a:latin typeface="Arial"/>
                <a:cs typeface="Arial"/>
              </a:rPr>
              <a:t> </a:t>
            </a:r>
            <a:r>
              <a:rPr lang="en-US" sz="1400" i="1" spc="-10" dirty="0">
                <a:latin typeface="Arial"/>
                <a:cs typeface="Arial"/>
              </a:rPr>
              <a:t>industry </a:t>
            </a:r>
          </a:p>
          <a:p>
            <a:pPr lvl="1"/>
            <a:r>
              <a:rPr lang="en-US" sz="1400" i="1" spc="-10" dirty="0">
                <a:latin typeface="Arial"/>
                <a:cs typeface="Arial"/>
              </a:rPr>
              <a:t>	</a:t>
            </a:r>
            <a:r>
              <a:rPr lang="en-US" sz="1400" u="sng" spc="-10" dirty="0">
                <a:solidFill>
                  <a:srgbClr val="0562C1"/>
                </a:solidFill>
                <a:uFill>
                  <a:solidFill>
                    <a:srgbClr val="0562C1"/>
                  </a:solidFill>
                </a:uFill>
                <a:latin typeface="Arial"/>
                <a:cs typeface="Arial"/>
                <a:hlinkClick r:id="rId6"/>
              </a:rPr>
              <a:t>https://www.jedec.org</a:t>
            </a:r>
            <a:endParaRPr lang="en-US" sz="1400" dirty="0">
              <a:latin typeface="Arial"/>
              <a:cs typeface="Arial"/>
            </a:endParaRPr>
          </a:p>
          <a:p>
            <a:pPr lvl="1"/>
            <a:endParaRPr lang="en-US" sz="800" dirty="0">
              <a:latin typeface="Arial"/>
              <a:cs typeface="Arial"/>
            </a:endParaRPr>
          </a:p>
          <a:p>
            <a:pPr marL="299085" indent="-286385">
              <a:buFont typeface="Courier New" panose="02070309020205020404" pitchFamily="49" charset="0"/>
              <a:buChar char="o"/>
              <a:tabLst>
                <a:tab pos="299085" algn="l"/>
              </a:tabLst>
            </a:pPr>
            <a:r>
              <a:rPr lang="en-US" sz="1600" b="1" dirty="0">
                <a:latin typeface="Arial"/>
                <a:cs typeface="Arial"/>
              </a:rPr>
              <a:t>National</a:t>
            </a:r>
            <a:r>
              <a:rPr lang="en-US" sz="1600" b="1" spc="-30" dirty="0">
                <a:latin typeface="Arial"/>
                <a:cs typeface="Arial"/>
              </a:rPr>
              <a:t> </a:t>
            </a:r>
            <a:r>
              <a:rPr lang="en-US" sz="1600" b="1" dirty="0">
                <a:latin typeface="Arial"/>
                <a:cs typeface="Arial"/>
              </a:rPr>
              <a:t>Institute</a:t>
            </a:r>
            <a:r>
              <a:rPr lang="en-US" sz="1600" b="1" spc="-15" dirty="0">
                <a:latin typeface="Arial"/>
                <a:cs typeface="Arial"/>
              </a:rPr>
              <a:t> </a:t>
            </a:r>
            <a:r>
              <a:rPr lang="en-US" sz="1600" b="1" dirty="0">
                <a:latin typeface="Arial"/>
                <a:cs typeface="Arial"/>
              </a:rPr>
              <a:t>of</a:t>
            </a:r>
            <a:r>
              <a:rPr lang="en-US" sz="1600" b="1" spc="-55" dirty="0">
                <a:latin typeface="Arial"/>
                <a:cs typeface="Arial"/>
              </a:rPr>
              <a:t> </a:t>
            </a:r>
            <a:r>
              <a:rPr lang="en-US" sz="1600" b="1" dirty="0">
                <a:latin typeface="Arial"/>
                <a:cs typeface="Arial"/>
              </a:rPr>
              <a:t>Packaging,</a:t>
            </a:r>
            <a:r>
              <a:rPr lang="en-US" sz="1600" b="1" spc="-40" dirty="0">
                <a:latin typeface="Arial"/>
                <a:cs typeface="Arial"/>
              </a:rPr>
              <a:t> </a:t>
            </a:r>
            <a:r>
              <a:rPr lang="en-US" sz="1600" b="1" dirty="0">
                <a:latin typeface="Arial"/>
                <a:cs typeface="Arial"/>
              </a:rPr>
              <a:t>Handling</a:t>
            </a:r>
            <a:r>
              <a:rPr lang="en-US" sz="1600" b="1" spc="-40" dirty="0">
                <a:latin typeface="Arial"/>
                <a:cs typeface="Arial"/>
              </a:rPr>
              <a:t> </a:t>
            </a:r>
            <a:r>
              <a:rPr lang="en-US" sz="1600" b="1" dirty="0">
                <a:latin typeface="Arial"/>
                <a:cs typeface="Arial"/>
              </a:rPr>
              <a:t>&amp;</a:t>
            </a:r>
            <a:r>
              <a:rPr lang="en-US" sz="1600" b="1" spc="-50" dirty="0">
                <a:latin typeface="Arial"/>
                <a:cs typeface="Arial"/>
              </a:rPr>
              <a:t> </a:t>
            </a:r>
            <a:r>
              <a:rPr lang="en-US" sz="1600" b="1" dirty="0">
                <a:latin typeface="Arial"/>
                <a:cs typeface="Arial"/>
              </a:rPr>
              <a:t>Logistics</a:t>
            </a:r>
            <a:r>
              <a:rPr lang="en-US" sz="1600" b="1" spc="-25" dirty="0">
                <a:latin typeface="Arial"/>
                <a:cs typeface="Arial"/>
              </a:rPr>
              <a:t> </a:t>
            </a:r>
            <a:r>
              <a:rPr lang="en-US" sz="1600" b="1" dirty="0">
                <a:latin typeface="Arial"/>
                <a:cs typeface="Arial"/>
              </a:rPr>
              <a:t>Engineers</a:t>
            </a:r>
            <a:r>
              <a:rPr lang="en-US" sz="1600" b="1" spc="-50" dirty="0">
                <a:latin typeface="Arial"/>
                <a:cs typeface="Arial"/>
              </a:rPr>
              <a:t> </a:t>
            </a:r>
            <a:r>
              <a:rPr lang="en-US" sz="1600" b="1" spc="-10" dirty="0">
                <a:latin typeface="Arial"/>
                <a:cs typeface="Arial"/>
              </a:rPr>
              <a:t>(NIPHLE)</a:t>
            </a:r>
            <a:endParaRPr lang="en-US" sz="1600" dirty="0">
              <a:latin typeface="Arial"/>
              <a:cs typeface="Arial"/>
            </a:endParaRPr>
          </a:p>
          <a:p>
            <a:pPr marL="927100"/>
            <a:r>
              <a:rPr lang="en-US" sz="1400" u="sng" spc="-10" dirty="0">
                <a:solidFill>
                  <a:srgbClr val="0562C1"/>
                </a:solidFill>
                <a:uFill>
                  <a:solidFill>
                    <a:srgbClr val="0562C1"/>
                  </a:solidFill>
                </a:uFill>
                <a:latin typeface="Arial"/>
                <a:cs typeface="Arial"/>
                <a:hlinkClick r:id="rId7"/>
              </a:rPr>
              <a:t>https://niphle.com</a:t>
            </a:r>
            <a:endParaRPr lang="en-US" sz="1400" u="sng" spc="-10" dirty="0">
              <a:solidFill>
                <a:srgbClr val="0562C1"/>
              </a:solidFill>
              <a:uFill>
                <a:solidFill>
                  <a:srgbClr val="0562C1"/>
                </a:solidFill>
              </a:uFill>
              <a:latin typeface="Arial"/>
              <a:cs typeface="Arial"/>
            </a:endParaRPr>
          </a:p>
          <a:p>
            <a:pPr marL="927100"/>
            <a:endParaRPr lang="en-US" sz="800" dirty="0">
              <a:latin typeface="Arial"/>
              <a:cs typeface="Arial"/>
            </a:endParaRPr>
          </a:p>
          <a:p>
            <a:pPr marL="299085" indent="-286385">
              <a:buFont typeface="Courier New" panose="02070309020205020404" pitchFamily="49" charset="0"/>
              <a:buChar char="o"/>
              <a:tabLst>
                <a:tab pos="299085" algn="l"/>
              </a:tabLst>
            </a:pPr>
            <a:r>
              <a:rPr lang="en-US" sz="1600" b="1" dirty="0">
                <a:latin typeface="Arial"/>
                <a:cs typeface="Arial"/>
              </a:rPr>
              <a:t>DLA Packaging Web Site</a:t>
            </a:r>
            <a:endParaRPr lang="en-US" sz="1600" dirty="0">
              <a:latin typeface="Arial"/>
              <a:cs typeface="Arial"/>
            </a:endParaRPr>
          </a:p>
          <a:p>
            <a:pPr marL="927100">
              <a:lnSpc>
                <a:spcPts val="1680"/>
              </a:lnSpc>
            </a:pPr>
            <a:r>
              <a:rPr lang="en-US" sz="1400" u="sng" spc="-10" dirty="0">
                <a:solidFill>
                  <a:srgbClr val="0562C1"/>
                </a:solidFill>
                <a:uFill>
                  <a:solidFill>
                    <a:srgbClr val="0562C1"/>
                  </a:solidFill>
                </a:uFill>
                <a:latin typeface="Arial"/>
                <a:cs typeface="Arial"/>
                <a:hlinkClick r:id="rId8"/>
              </a:rPr>
              <a:t>https://www.dla.mil/Logistics-Operations/Packaging/</a:t>
            </a:r>
            <a:endParaRPr lang="en-US" sz="1400" u="sng" spc="-10" dirty="0">
              <a:solidFill>
                <a:srgbClr val="0562C1"/>
              </a:solidFill>
              <a:uFill>
                <a:solidFill>
                  <a:srgbClr val="0562C1"/>
                </a:solidFill>
              </a:uFill>
              <a:latin typeface="Arial"/>
              <a:cs typeface="Arial"/>
            </a:endParaRPr>
          </a:p>
        </p:txBody>
      </p:sp>
      <p:sp>
        <p:nvSpPr>
          <p:cNvPr id="6" name="TextBox 5">
            <a:extLst>
              <a:ext uri="{FF2B5EF4-FFF2-40B4-BE49-F238E27FC236}">
                <a16:creationId xmlns:a16="http://schemas.microsoft.com/office/drawing/2014/main" id="{2E427A09-F528-C447-50B8-834664528A05}"/>
              </a:ext>
            </a:extLst>
          </p:cNvPr>
          <p:cNvSpPr txBox="1"/>
          <p:nvPr/>
        </p:nvSpPr>
        <p:spPr>
          <a:xfrm>
            <a:off x="129473" y="2524712"/>
            <a:ext cx="614994" cy="3416320"/>
          </a:xfrm>
          <a:prstGeom prst="rect">
            <a:avLst/>
          </a:prstGeom>
          <a:noFill/>
        </p:spPr>
        <p:txBody>
          <a:bodyPr wrap="square" rtlCol="0">
            <a:spAutoFit/>
          </a:bodyPr>
          <a:lstStyle/>
          <a:p>
            <a:r>
              <a:rPr lang="en-US" sz="2400" b="1" dirty="0">
                <a:solidFill>
                  <a:schemeClr val="accent4">
                    <a:lumMod val="75000"/>
                  </a:schemeClr>
                </a:solidFill>
              </a:rPr>
              <a:t>R</a:t>
            </a:r>
          </a:p>
          <a:p>
            <a:r>
              <a:rPr lang="en-US" sz="2400" b="1" dirty="0">
                <a:solidFill>
                  <a:schemeClr val="accent4">
                    <a:lumMod val="75000"/>
                  </a:schemeClr>
                </a:solidFill>
              </a:rPr>
              <a:t>E</a:t>
            </a:r>
          </a:p>
          <a:p>
            <a:r>
              <a:rPr lang="en-US" sz="2400" b="1" dirty="0">
                <a:solidFill>
                  <a:schemeClr val="accent4">
                    <a:lumMod val="75000"/>
                  </a:schemeClr>
                </a:solidFill>
              </a:rPr>
              <a:t>S</a:t>
            </a:r>
          </a:p>
          <a:p>
            <a:r>
              <a:rPr lang="en-US" sz="2400" b="1" dirty="0">
                <a:solidFill>
                  <a:schemeClr val="accent4">
                    <a:lumMod val="75000"/>
                  </a:schemeClr>
                </a:solidFill>
              </a:rPr>
              <a:t>O</a:t>
            </a:r>
          </a:p>
          <a:p>
            <a:r>
              <a:rPr lang="en-US" sz="2400" b="1" dirty="0">
                <a:solidFill>
                  <a:schemeClr val="accent4">
                    <a:lumMod val="75000"/>
                  </a:schemeClr>
                </a:solidFill>
              </a:rPr>
              <a:t>U</a:t>
            </a:r>
          </a:p>
          <a:p>
            <a:r>
              <a:rPr lang="en-US" sz="2400" b="1" dirty="0">
                <a:solidFill>
                  <a:schemeClr val="accent4">
                    <a:lumMod val="75000"/>
                  </a:schemeClr>
                </a:solidFill>
              </a:rPr>
              <a:t>R</a:t>
            </a:r>
          </a:p>
          <a:p>
            <a:r>
              <a:rPr lang="en-US" sz="2400" b="1" dirty="0">
                <a:solidFill>
                  <a:schemeClr val="accent4">
                    <a:lumMod val="75000"/>
                  </a:schemeClr>
                </a:solidFill>
              </a:rPr>
              <a:t>C </a:t>
            </a:r>
          </a:p>
          <a:p>
            <a:r>
              <a:rPr lang="en-US" sz="2400" b="1" dirty="0">
                <a:solidFill>
                  <a:schemeClr val="accent4">
                    <a:lumMod val="75000"/>
                  </a:schemeClr>
                </a:solidFill>
              </a:rPr>
              <a:t>E</a:t>
            </a:r>
          </a:p>
          <a:p>
            <a:r>
              <a:rPr lang="en-US" sz="2400" b="1" dirty="0">
                <a:solidFill>
                  <a:schemeClr val="accent4">
                    <a:lumMod val="75000"/>
                  </a:schemeClr>
                </a:solidFill>
              </a:rPr>
              <a:t>S</a:t>
            </a:r>
          </a:p>
        </p:txBody>
      </p:sp>
      <p:pic>
        <p:nvPicPr>
          <p:cNvPr id="10" name="Graphic 9" descr="Paragraph Squiggle with solid fill">
            <a:extLst>
              <a:ext uri="{FF2B5EF4-FFF2-40B4-BE49-F238E27FC236}">
                <a16:creationId xmlns:a16="http://schemas.microsoft.com/office/drawing/2014/main" id="{C3E3D1E9-828A-2F58-B1D5-5B027B07E53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6200000">
            <a:off x="-137565" y="5854584"/>
            <a:ext cx="914400" cy="914400"/>
          </a:xfrm>
          <a:prstGeom prst="rect">
            <a:avLst/>
          </a:prstGeom>
        </p:spPr>
      </p:pic>
      <p:pic>
        <p:nvPicPr>
          <p:cNvPr id="11" name="Graphic 10" descr="Paragraph Squiggle with solid fill">
            <a:extLst>
              <a:ext uri="{FF2B5EF4-FFF2-40B4-BE49-F238E27FC236}">
                <a16:creationId xmlns:a16="http://schemas.microsoft.com/office/drawing/2014/main" id="{4C73397A-59E0-9D61-6737-BDCF5DC5FEB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6200000">
            <a:off x="-118344" y="1631318"/>
            <a:ext cx="914400" cy="914400"/>
          </a:xfrm>
          <a:prstGeom prst="rect">
            <a:avLst/>
          </a:prstGeom>
        </p:spPr>
      </p:pic>
    </p:spTree>
    <p:extLst>
      <p:ext uri="{BB962C8B-B14F-4D97-AF65-F5344CB8AC3E}">
        <p14:creationId xmlns:p14="http://schemas.microsoft.com/office/powerpoint/2010/main" val="4157590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94200F-3A1B-65EF-C410-1C1A22359136}"/>
              </a:ext>
            </a:extLst>
          </p:cNvPr>
          <p:cNvSpPr txBox="1"/>
          <p:nvPr/>
        </p:nvSpPr>
        <p:spPr>
          <a:xfrm>
            <a:off x="64737" y="1133192"/>
            <a:ext cx="9985571" cy="523220"/>
          </a:xfrm>
          <a:prstGeom prst="rect">
            <a:avLst/>
          </a:prstGeom>
          <a:noFill/>
        </p:spPr>
        <p:txBody>
          <a:bodyPr wrap="square" rtlCol="0">
            <a:spAutoFit/>
          </a:bodyPr>
          <a:lstStyle/>
          <a:p>
            <a:pPr algn="ctr"/>
            <a:r>
              <a:rPr lang="en-US" sz="2800" b="1" dirty="0"/>
              <a:t>Questions</a:t>
            </a:r>
          </a:p>
        </p:txBody>
      </p:sp>
    </p:spTree>
    <p:extLst>
      <p:ext uri="{BB962C8B-B14F-4D97-AF65-F5344CB8AC3E}">
        <p14:creationId xmlns:p14="http://schemas.microsoft.com/office/powerpoint/2010/main" val="29486204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B0B0F4-C37F-4879-B1C9-78BC33C031F1}"/>
              </a:ext>
            </a:extLst>
          </p:cNvPr>
          <p:cNvSpPr txBox="1"/>
          <p:nvPr/>
        </p:nvSpPr>
        <p:spPr>
          <a:xfrm>
            <a:off x="614995" y="6554548"/>
            <a:ext cx="9338205" cy="369332"/>
          </a:xfrm>
          <a:prstGeom prst="rect">
            <a:avLst/>
          </a:prstGeom>
          <a:noFill/>
        </p:spPr>
        <p:txBody>
          <a:bodyPr wrap="square" rtlCol="0">
            <a:spAutoFit/>
          </a:bodyPr>
          <a:lstStyle/>
          <a:p>
            <a:pPr algn="ctr"/>
            <a:r>
              <a:rPr lang="en-US" b="1" i="1" dirty="0"/>
              <a:t>Thank you for collaborating with us to support our troops  world-wide missions.</a:t>
            </a:r>
          </a:p>
        </p:txBody>
      </p:sp>
    </p:spTree>
    <p:extLst>
      <p:ext uri="{BB962C8B-B14F-4D97-AF65-F5344CB8AC3E}">
        <p14:creationId xmlns:p14="http://schemas.microsoft.com/office/powerpoint/2010/main" val="3648165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pct50">
          <a:fgClr>
            <a:schemeClr val="accent4">
              <a:lumMod val="75000"/>
            </a:schemeClr>
          </a:fgClr>
          <a:bgClr>
            <a:schemeClr val="bg1"/>
          </a:bgClr>
        </a:patt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2811D36-F1A2-0CA0-58A6-EAFA876DD735}"/>
              </a:ext>
            </a:extLst>
          </p:cNvPr>
          <p:cNvSpPr>
            <a:spLocks noGrp="1"/>
          </p:cNvSpPr>
          <p:nvPr>
            <p:ph type="body" sz="quarter" idx="10"/>
          </p:nvPr>
        </p:nvSpPr>
        <p:spPr/>
        <p:txBody>
          <a:bodyPr/>
          <a:lstStyle/>
          <a:p>
            <a:r>
              <a:rPr lang="en-US" dirty="0"/>
              <a:t>TKO Seminar</a:t>
            </a:r>
          </a:p>
        </p:txBody>
      </p:sp>
      <p:sp>
        <p:nvSpPr>
          <p:cNvPr id="4" name="Title 3">
            <a:extLst>
              <a:ext uri="{FF2B5EF4-FFF2-40B4-BE49-F238E27FC236}">
                <a16:creationId xmlns:a16="http://schemas.microsoft.com/office/drawing/2014/main" id="{C00D91DF-CB98-1B9B-920C-8D802537E26B}"/>
              </a:ext>
            </a:extLst>
          </p:cNvPr>
          <p:cNvSpPr>
            <a:spLocks noGrp="1" noRot="1" noMove="1" noResize="1" noEditPoints="1" noAdjustHandles="1" noChangeArrowheads="1" noChangeShapeType="1"/>
          </p:cNvSpPr>
          <p:nvPr>
            <p:ph type="title"/>
          </p:nvPr>
        </p:nvSpPr>
        <p:spPr/>
        <p:txBody>
          <a:bodyPr/>
          <a:lstStyle/>
          <a:p>
            <a:r>
              <a:rPr lang="en-US" dirty="0">
                <a:latin typeface="Raleway Black" pitchFamily="2" charset="0"/>
              </a:rPr>
              <a:t>Packaging Overview</a:t>
            </a:r>
          </a:p>
        </p:txBody>
      </p:sp>
      <p:graphicFrame>
        <p:nvGraphicFramePr>
          <p:cNvPr id="2" name="Diagram 1">
            <a:extLst>
              <a:ext uri="{FF2B5EF4-FFF2-40B4-BE49-F238E27FC236}">
                <a16:creationId xmlns:a16="http://schemas.microsoft.com/office/drawing/2014/main" id="{B90E7AB6-B956-9A0C-A138-38B1C3F82752}"/>
              </a:ext>
            </a:extLst>
          </p:cNvPr>
          <p:cNvGraphicFramePr/>
          <p:nvPr>
            <p:extLst>
              <p:ext uri="{D42A27DB-BD31-4B8C-83A1-F6EECF244321}">
                <p14:modId xmlns:p14="http://schemas.microsoft.com/office/powerpoint/2010/main" val="3854483613"/>
              </p:ext>
            </p:extLst>
          </p:nvPr>
        </p:nvGraphicFramePr>
        <p:xfrm>
          <a:off x="669616" y="1418166"/>
          <a:ext cx="9093200" cy="46058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7907BDEF-75CD-DE34-DA01-E17305C1BB3B}"/>
              </a:ext>
            </a:extLst>
          </p:cNvPr>
          <p:cNvSpPr txBox="1"/>
          <p:nvPr/>
        </p:nvSpPr>
        <p:spPr>
          <a:xfrm>
            <a:off x="888102" y="2517032"/>
            <a:ext cx="1759848" cy="2308324"/>
          </a:xfrm>
          <a:prstGeom prst="rect">
            <a:avLst/>
          </a:prstGeom>
          <a:blipFill>
            <a:blip r:embed="rId7"/>
            <a:tile tx="0" ty="0" sx="100000" sy="100000" flip="none" algn="tl"/>
          </a:blipFill>
        </p:spPr>
        <p:txBody>
          <a:bodyPr wrap="square" rtlCol="0">
            <a:spAutoFit/>
          </a:bodyPr>
          <a:lstStyle/>
          <a:p>
            <a:r>
              <a:rPr lang="en-US" sz="2400" b="1" dirty="0">
                <a:solidFill>
                  <a:schemeClr val="bg1"/>
                </a:solidFill>
              </a:rPr>
              <a:t>Defense Logistics Agency </a:t>
            </a:r>
          </a:p>
          <a:p>
            <a:endParaRPr lang="en-US" sz="2400" b="1" dirty="0">
              <a:solidFill>
                <a:schemeClr val="bg1"/>
              </a:solidFill>
            </a:endParaRPr>
          </a:p>
          <a:p>
            <a:r>
              <a:rPr lang="en-US" sz="2400" b="1" dirty="0">
                <a:solidFill>
                  <a:schemeClr val="bg1"/>
                </a:solidFill>
              </a:rPr>
              <a:t>Packaging Program</a:t>
            </a:r>
          </a:p>
        </p:txBody>
      </p:sp>
      <p:sp>
        <p:nvSpPr>
          <p:cNvPr id="6" name="Slide Number Placeholder 5">
            <a:extLst>
              <a:ext uri="{FF2B5EF4-FFF2-40B4-BE49-F238E27FC236}">
                <a16:creationId xmlns:a16="http://schemas.microsoft.com/office/drawing/2014/main" id="{B4431437-9905-22F8-3BDC-AE5DE32AFB9A}"/>
              </a:ext>
            </a:extLst>
          </p:cNvPr>
          <p:cNvSpPr>
            <a:spLocks noGrp="1"/>
          </p:cNvSpPr>
          <p:nvPr>
            <p:ph type="sldNum" sz="quarter" idx="4"/>
          </p:nvPr>
        </p:nvSpPr>
        <p:spPr/>
        <p:txBody>
          <a:bodyPr/>
          <a:lstStyle/>
          <a:p>
            <a:r>
              <a:rPr lang="en-US" sz="1000" dirty="0"/>
              <a:t>3</a:t>
            </a:r>
            <a:r>
              <a:rPr lang="en-US" dirty="0"/>
              <a:t> of 25</a:t>
            </a:r>
          </a:p>
        </p:txBody>
      </p:sp>
    </p:spTree>
    <p:extLst>
      <p:ext uri="{BB962C8B-B14F-4D97-AF65-F5344CB8AC3E}">
        <p14:creationId xmlns:p14="http://schemas.microsoft.com/office/powerpoint/2010/main" val="1015556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pct50">
          <a:fgClr>
            <a:schemeClr val="accent4">
              <a:lumMod val="75000"/>
            </a:schemeClr>
          </a:fgClr>
          <a:bgClr>
            <a:schemeClr val="bg1"/>
          </a:bgClr>
        </a:patt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2811D36-F1A2-0CA0-58A6-EAFA876DD735}"/>
              </a:ext>
            </a:extLst>
          </p:cNvPr>
          <p:cNvSpPr>
            <a:spLocks noGrp="1"/>
          </p:cNvSpPr>
          <p:nvPr>
            <p:ph type="body" sz="quarter" idx="10"/>
          </p:nvPr>
        </p:nvSpPr>
        <p:spPr/>
        <p:txBody>
          <a:bodyPr/>
          <a:lstStyle/>
          <a:p>
            <a:r>
              <a:rPr lang="en-US" dirty="0"/>
              <a:t>TKO Seminar</a:t>
            </a:r>
          </a:p>
        </p:txBody>
      </p:sp>
      <p:sp>
        <p:nvSpPr>
          <p:cNvPr id="4" name="Title 3">
            <a:extLst>
              <a:ext uri="{FF2B5EF4-FFF2-40B4-BE49-F238E27FC236}">
                <a16:creationId xmlns:a16="http://schemas.microsoft.com/office/drawing/2014/main" id="{C00D91DF-CB98-1B9B-920C-8D802537E26B}"/>
              </a:ext>
            </a:extLst>
          </p:cNvPr>
          <p:cNvSpPr>
            <a:spLocks noGrp="1" noRot="1" noMove="1" noResize="1" noEditPoints="1" noAdjustHandles="1" noChangeArrowheads="1" noChangeShapeType="1"/>
          </p:cNvSpPr>
          <p:nvPr>
            <p:ph type="title"/>
          </p:nvPr>
        </p:nvSpPr>
        <p:spPr/>
        <p:txBody>
          <a:bodyPr/>
          <a:lstStyle/>
          <a:p>
            <a:r>
              <a:rPr lang="en-US" dirty="0">
                <a:latin typeface="Raleway Black" pitchFamily="2" charset="0"/>
              </a:rPr>
              <a:t>Packaging Overview</a:t>
            </a:r>
          </a:p>
        </p:txBody>
      </p:sp>
      <p:graphicFrame>
        <p:nvGraphicFramePr>
          <p:cNvPr id="2" name="Diagram 1">
            <a:extLst>
              <a:ext uri="{FF2B5EF4-FFF2-40B4-BE49-F238E27FC236}">
                <a16:creationId xmlns:a16="http://schemas.microsoft.com/office/drawing/2014/main" id="{B90E7AB6-B956-9A0C-A138-38B1C3F82752}"/>
              </a:ext>
            </a:extLst>
          </p:cNvPr>
          <p:cNvGraphicFramePr/>
          <p:nvPr>
            <p:extLst>
              <p:ext uri="{D42A27DB-BD31-4B8C-83A1-F6EECF244321}">
                <p14:modId xmlns:p14="http://schemas.microsoft.com/office/powerpoint/2010/main" val="4051899902"/>
              </p:ext>
            </p:extLst>
          </p:nvPr>
        </p:nvGraphicFramePr>
        <p:xfrm>
          <a:off x="635000" y="2008880"/>
          <a:ext cx="9093200" cy="46058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20F27A0F-0F36-D10F-51FD-3F9222D9E615}"/>
              </a:ext>
            </a:extLst>
          </p:cNvPr>
          <p:cNvSpPr txBox="1"/>
          <p:nvPr/>
        </p:nvSpPr>
        <p:spPr>
          <a:xfrm>
            <a:off x="869672" y="3657596"/>
            <a:ext cx="368499" cy="1950181"/>
          </a:xfrm>
          <a:prstGeom prst="rect">
            <a:avLst/>
          </a:prstGeom>
          <a:noFill/>
        </p:spPr>
        <p:txBody>
          <a:bodyPr vert="wordArtVert" wrap="square" rtlCol="0">
            <a:spAutoFit/>
          </a:bodyPr>
          <a:lstStyle/>
          <a:p>
            <a:r>
              <a:rPr lang="en-US" sz="1100" b="1" dirty="0">
                <a:solidFill>
                  <a:schemeClr val="bg1"/>
                </a:solidFill>
              </a:rPr>
              <a:t>Either</a:t>
            </a:r>
          </a:p>
        </p:txBody>
      </p:sp>
      <p:sp>
        <p:nvSpPr>
          <p:cNvPr id="9" name="TextBox 8">
            <a:extLst>
              <a:ext uri="{FF2B5EF4-FFF2-40B4-BE49-F238E27FC236}">
                <a16:creationId xmlns:a16="http://schemas.microsoft.com/office/drawing/2014/main" id="{19454369-DF41-903D-5BCD-5061BE70D308}"/>
              </a:ext>
            </a:extLst>
          </p:cNvPr>
          <p:cNvSpPr txBox="1"/>
          <p:nvPr/>
        </p:nvSpPr>
        <p:spPr>
          <a:xfrm>
            <a:off x="1553761" y="4173315"/>
            <a:ext cx="1068148" cy="276999"/>
          </a:xfrm>
          <a:prstGeom prst="rect">
            <a:avLst/>
          </a:prstGeom>
          <a:noFill/>
        </p:spPr>
        <p:txBody>
          <a:bodyPr wrap="square" rtlCol="0">
            <a:spAutoFit/>
          </a:bodyPr>
          <a:lstStyle/>
          <a:p>
            <a:r>
              <a:rPr lang="en-US" sz="1200" b="1" dirty="0">
                <a:solidFill>
                  <a:schemeClr val="bg1"/>
                </a:solidFill>
              </a:rPr>
              <a:t>Always</a:t>
            </a:r>
          </a:p>
        </p:txBody>
      </p:sp>
      <p:sp>
        <p:nvSpPr>
          <p:cNvPr id="3" name="TextBox 2">
            <a:extLst>
              <a:ext uri="{FF2B5EF4-FFF2-40B4-BE49-F238E27FC236}">
                <a16:creationId xmlns:a16="http://schemas.microsoft.com/office/drawing/2014/main" id="{1CEF028D-575F-FD3C-F645-3C527F407B0D}"/>
              </a:ext>
            </a:extLst>
          </p:cNvPr>
          <p:cNvSpPr txBox="1"/>
          <p:nvPr/>
        </p:nvSpPr>
        <p:spPr>
          <a:xfrm>
            <a:off x="626908" y="1639548"/>
            <a:ext cx="8776037" cy="369332"/>
          </a:xfrm>
          <a:prstGeom prst="rect">
            <a:avLst/>
          </a:prstGeom>
          <a:noFill/>
        </p:spPr>
        <p:txBody>
          <a:bodyPr wrap="square" rtlCol="0">
            <a:spAutoFit/>
          </a:bodyPr>
          <a:lstStyle/>
          <a:p>
            <a:r>
              <a:rPr lang="en-US" b="1" dirty="0">
                <a:solidFill>
                  <a:srgbClr val="002060"/>
                </a:solidFill>
              </a:rPr>
              <a:t>Contractual Preservation, Packaging, Packing, and Marking Standards</a:t>
            </a:r>
          </a:p>
        </p:txBody>
      </p:sp>
      <p:pic>
        <p:nvPicPr>
          <p:cNvPr id="6" name="object 27">
            <a:extLst>
              <a:ext uri="{FF2B5EF4-FFF2-40B4-BE49-F238E27FC236}">
                <a16:creationId xmlns:a16="http://schemas.microsoft.com/office/drawing/2014/main" id="{60DEE9C7-CBFC-EF8A-A5D2-038F9A5B5A2A}"/>
              </a:ext>
            </a:extLst>
          </p:cNvPr>
          <p:cNvPicPr/>
          <p:nvPr/>
        </p:nvPicPr>
        <p:blipFill>
          <a:blip r:embed="rId7" cstate="print"/>
          <a:stretch>
            <a:fillRect/>
          </a:stretch>
        </p:blipFill>
        <p:spPr>
          <a:xfrm>
            <a:off x="8203464" y="3577398"/>
            <a:ext cx="1668696" cy="1368504"/>
          </a:xfrm>
          <a:prstGeom prst="rect">
            <a:avLst/>
          </a:prstGeom>
        </p:spPr>
      </p:pic>
      <p:pic>
        <p:nvPicPr>
          <p:cNvPr id="7" name="object 5">
            <a:extLst>
              <a:ext uri="{FF2B5EF4-FFF2-40B4-BE49-F238E27FC236}">
                <a16:creationId xmlns:a16="http://schemas.microsoft.com/office/drawing/2014/main" id="{CAEDC487-7BF0-173D-4988-A159A397645E}"/>
              </a:ext>
            </a:extLst>
          </p:cNvPr>
          <p:cNvPicPr/>
          <p:nvPr/>
        </p:nvPicPr>
        <p:blipFill>
          <a:blip r:embed="rId8" cstate="print"/>
          <a:stretch>
            <a:fillRect/>
          </a:stretch>
        </p:blipFill>
        <p:spPr>
          <a:xfrm>
            <a:off x="8124404" y="2190306"/>
            <a:ext cx="1668696" cy="1325147"/>
          </a:xfrm>
          <a:prstGeom prst="rect">
            <a:avLst/>
          </a:prstGeom>
        </p:spPr>
      </p:pic>
      <p:pic>
        <p:nvPicPr>
          <p:cNvPr id="10" name="object 11">
            <a:extLst>
              <a:ext uri="{FF2B5EF4-FFF2-40B4-BE49-F238E27FC236}">
                <a16:creationId xmlns:a16="http://schemas.microsoft.com/office/drawing/2014/main" id="{7448F552-E59C-CA58-4685-554ADD18FFE2}"/>
              </a:ext>
            </a:extLst>
          </p:cNvPr>
          <p:cNvPicPr/>
          <p:nvPr/>
        </p:nvPicPr>
        <p:blipFill>
          <a:blip r:embed="rId9" cstate="print"/>
          <a:stretch>
            <a:fillRect/>
          </a:stretch>
        </p:blipFill>
        <p:spPr>
          <a:xfrm>
            <a:off x="8224988" y="4972155"/>
            <a:ext cx="1668696" cy="1703773"/>
          </a:xfrm>
          <a:prstGeom prst="rect">
            <a:avLst/>
          </a:prstGeom>
        </p:spPr>
      </p:pic>
      <p:sp>
        <p:nvSpPr>
          <p:cNvPr id="11" name="Slide Number Placeholder 10">
            <a:extLst>
              <a:ext uri="{FF2B5EF4-FFF2-40B4-BE49-F238E27FC236}">
                <a16:creationId xmlns:a16="http://schemas.microsoft.com/office/drawing/2014/main" id="{14F828B9-AC7B-28AA-A5D7-46763A25F3C2}"/>
              </a:ext>
            </a:extLst>
          </p:cNvPr>
          <p:cNvSpPr>
            <a:spLocks noGrp="1"/>
          </p:cNvSpPr>
          <p:nvPr>
            <p:ph type="sldNum" sz="quarter" idx="4"/>
          </p:nvPr>
        </p:nvSpPr>
        <p:spPr/>
        <p:txBody>
          <a:bodyPr/>
          <a:lstStyle/>
          <a:p>
            <a:r>
              <a:rPr lang="en-US" sz="1000" dirty="0"/>
              <a:t>4</a:t>
            </a:r>
            <a:r>
              <a:rPr lang="en-US" dirty="0"/>
              <a:t> of 25</a:t>
            </a:r>
          </a:p>
        </p:txBody>
      </p:sp>
    </p:spTree>
    <p:extLst>
      <p:ext uri="{BB962C8B-B14F-4D97-AF65-F5344CB8AC3E}">
        <p14:creationId xmlns:p14="http://schemas.microsoft.com/office/powerpoint/2010/main" val="1525249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pct50">
          <a:fgClr>
            <a:schemeClr val="accent4">
              <a:lumMod val="75000"/>
            </a:schemeClr>
          </a:fgClr>
          <a:bgClr>
            <a:schemeClr val="bg1"/>
          </a:bgClr>
        </a:patt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2DFB3E-09FA-BD51-E18F-0F284C46ED49}"/>
              </a:ext>
            </a:extLst>
          </p:cNvPr>
          <p:cNvSpPr>
            <a:spLocks noGrp="1"/>
          </p:cNvSpPr>
          <p:nvPr>
            <p:ph type="body" sz="quarter" idx="10"/>
          </p:nvPr>
        </p:nvSpPr>
        <p:spPr/>
        <p:txBody>
          <a:bodyPr/>
          <a:lstStyle/>
          <a:p>
            <a:r>
              <a:rPr lang="en-US" dirty="0"/>
              <a:t>TKO Seminar</a:t>
            </a:r>
          </a:p>
        </p:txBody>
      </p:sp>
      <p:sp>
        <p:nvSpPr>
          <p:cNvPr id="3" name="Title 2">
            <a:extLst>
              <a:ext uri="{FF2B5EF4-FFF2-40B4-BE49-F238E27FC236}">
                <a16:creationId xmlns:a16="http://schemas.microsoft.com/office/drawing/2014/main" id="{8ED676C8-67B6-3962-B3F8-B75E7D53213A}"/>
              </a:ext>
            </a:extLst>
          </p:cNvPr>
          <p:cNvSpPr>
            <a:spLocks noGrp="1"/>
          </p:cNvSpPr>
          <p:nvPr>
            <p:ph type="title"/>
          </p:nvPr>
        </p:nvSpPr>
        <p:spPr/>
        <p:txBody>
          <a:bodyPr/>
          <a:lstStyle/>
          <a:p>
            <a:r>
              <a:rPr lang="en-US" dirty="0">
                <a:latin typeface="Raleway Black" pitchFamily="2" charset="0"/>
              </a:rPr>
              <a:t>Packaging Overview</a:t>
            </a:r>
          </a:p>
        </p:txBody>
      </p:sp>
      <p:sp>
        <p:nvSpPr>
          <p:cNvPr id="4" name="Slide Number Placeholder 3">
            <a:extLst>
              <a:ext uri="{FF2B5EF4-FFF2-40B4-BE49-F238E27FC236}">
                <a16:creationId xmlns:a16="http://schemas.microsoft.com/office/drawing/2014/main" id="{B88270CE-6828-C26D-8CC5-B834AC11BC15}"/>
              </a:ext>
            </a:extLst>
          </p:cNvPr>
          <p:cNvSpPr>
            <a:spLocks noGrp="1"/>
          </p:cNvSpPr>
          <p:nvPr>
            <p:ph type="sldNum" sz="quarter" idx="4"/>
          </p:nvPr>
        </p:nvSpPr>
        <p:spPr/>
        <p:txBody>
          <a:bodyPr/>
          <a:lstStyle/>
          <a:p>
            <a:r>
              <a:rPr lang="en-US" sz="1000" dirty="0"/>
              <a:t>5</a:t>
            </a:r>
            <a:r>
              <a:rPr lang="en-US" dirty="0"/>
              <a:t> of 25</a:t>
            </a:r>
          </a:p>
        </p:txBody>
      </p:sp>
      <p:graphicFrame>
        <p:nvGraphicFramePr>
          <p:cNvPr id="10" name="Diagram 9">
            <a:extLst>
              <a:ext uri="{FF2B5EF4-FFF2-40B4-BE49-F238E27FC236}">
                <a16:creationId xmlns:a16="http://schemas.microsoft.com/office/drawing/2014/main" id="{D323E977-EDBD-C1E2-E6C0-479123F21D71}"/>
              </a:ext>
            </a:extLst>
          </p:cNvPr>
          <p:cNvGraphicFramePr/>
          <p:nvPr>
            <p:extLst>
              <p:ext uri="{D42A27DB-BD31-4B8C-83A1-F6EECF244321}">
                <p14:modId xmlns:p14="http://schemas.microsoft.com/office/powerpoint/2010/main" val="2976794791"/>
              </p:ext>
            </p:extLst>
          </p:nvPr>
        </p:nvGraphicFramePr>
        <p:xfrm>
          <a:off x="1358900" y="2044700"/>
          <a:ext cx="7277100" cy="49860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id="{FCDD7CFE-DE08-1843-61BB-3E72B2CAA5E9}"/>
              </a:ext>
            </a:extLst>
          </p:cNvPr>
          <p:cNvSpPr txBox="1"/>
          <p:nvPr/>
        </p:nvSpPr>
        <p:spPr>
          <a:xfrm>
            <a:off x="4758735" y="4515354"/>
            <a:ext cx="445062" cy="1384995"/>
          </a:xfrm>
          <a:prstGeom prst="rect">
            <a:avLst/>
          </a:prstGeom>
          <a:noFill/>
        </p:spPr>
        <p:txBody>
          <a:bodyPr wrap="square" rtlCol="0">
            <a:spAutoFit/>
          </a:bodyPr>
          <a:lstStyle/>
          <a:p>
            <a:r>
              <a:rPr lang="en-US" sz="2000" b="1" dirty="0">
                <a:solidFill>
                  <a:schemeClr val="bg1"/>
                </a:solidFill>
              </a:rPr>
              <a:t>WHY</a:t>
            </a:r>
            <a:r>
              <a:rPr lang="en-US" sz="2400" b="1" dirty="0">
                <a:solidFill>
                  <a:schemeClr val="bg1"/>
                </a:solidFill>
              </a:rPr>
              <a:t>?</a:t>
            </a:r>
          </a:p>
        </p:txBody>
      </p:sp>
      <p:sp>
        <p:nvSpPr>
          <p:cNvPr id="13" name="Rectangle 12">
            <a:extLst>
              <a:ext uri="{FF2B5EF4-FFF2-40B4-BE49-F238E27FC236}">
                <a16:creationId xmlns:a16="http://schemas.microsoft.com/office/drawing/2014/main" id="{3FC408A4-612B-1417-3F88-1AA751518BC5}"/>
              </a:ext>
            </a:extLst>
          </p:cNvPr>
          <p:cNvSpPr/>
          <p:nvPr/>
        </p:nvSpPr>
        <p:spPr>
          <a:xfrm>
            <a:off x="3720385" y="1623495"/>
            <a:ext cx="2699777" cy="461665"/>
          </a:xfrm>
          <a:prstGeom prst="rect">
            <a:avLst/>
          </a:prstGeom>
          <a:noFill/>
        </p:spPr>
        <p:txBody>
          <a:bodyPr wrap="none" lIns="91440" tIns="45720" rIns="91440" bIns="45720">
            <a:spAutoFit/>
          </a:bodyPr>
          <a:lstStyle/>
          <a:p>
            <a:pPr algn="ctr"/>
            <a:r>
              <a:rPr lang="en-US" sz="2400" b="1" dirty="0"/>
              <a:t>MIL-STD-2073-1E</a:t>
            </a:r>
            <a:endParaRPr lang="en-US" sz="2400" b="1" cap="none" spc="0" dirty="0">
              <a:ln w="9525">
                <a:solidFill>
                  <a:schemeClr val="bg1"/>
                </a:solidFill>
                <a:prstDash val="solid"/>
              </a:ln>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650610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pattFill prst="pct50">
          <a:fgClr>
            <a:schemeClr val="accent4">
              <a:lumMod val="75000"/>
            </a:schemeClr>
          </a:fgClr>
          <a:bgClr>
            <a:schemeClr val="bg1"/>
          </a:bgClr>
        </a:patt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2DFB3E-09FA-BD51-E18F-0F284C46ED49}"/>
              </a:ext>
            </a:extLst>
          </p:cNvPr>
          <p:cNvSpPr>
            <a:spLocks noGrp="1"/>
          </p:cNvSpPr>
          <p:nvPr>
            <p:ph type="body" sz="quarter" idx="10"/>
          </p:nvPr>
        </p:nvSpPr>
        <p:spPr/>
        <p:txBody>
          <a:bodyPr/>
          <a:lstStyle/>
          <a:p>
            <a:r>
              <a:rPr lang="en-US" dirty="0"/>
              <a:t>TKO Seminar</a:t>
            </a:r>
          </a:p>
        </p:txBody>
      </p:sp>
      <p:sp>
        <p:nvSpPr>
          <p:cNvPr id="3" name="Title 2">
            <a:extLst>
              <a:ext uri="{FF2B5EF4-FFF2-40B4-BE49-F238E27FC236}">
                <a16:creationId xmlns:a16="http://schemas.microsoft.com/office/drawing/2014/main" id="{8ED676C8-67B6-3962-B3F8-B75E7D53213A}"/>
              </a:ext>
            </a:extLst>
          </p:cNvPr>
          <p:cNvSpPr>
            <a:spLocks noGrp="1"/>
          </p:cNvSpPr>
          <p:nvPr>
            <p:ph type="title"/>
          </p:nvPr>
        </p:nvSpPr>
        <p:spPr/>
        <p:txBody>
          <a:bodyPr/>
          <a:lstStyle/>
          <a:p>
            <a:r>
              <a:rPr lang="en-US" dirty="0">
                <a:latin typeface="Raleway Black" pitchFamily="2" charset="0"/>
              </a:rPr>
              <a:t>Packaging Overview</a:t>
            </a:r>
          </a:p>
        </p:txBody>
      </p:sp>
      <p:sp>
        <p:nvSpPr>
          <p:cNvPr id="4" name="Slide Number Placeholder 3">
            <a:extLst>
              <a:ext uri="{FF2B5EF4-FFF2-40B4-BE49-F238E27FC236}">
                <a16:creationId xmlns:a16="http://schemas.microsoft.com/office/drawing/2014/main" id="{B88270CE-6828-C26D-8CC5-B834AC11BC15}"/>
              </a:ext>
            </a:extLst>
          </p:cNvPr>
          <p:cNvSpPr>
            <a:spLocks noGrp="1"/>
          </p:cNvSpPr>
          <p:nvPr>
            <p:ph type="sldNum" sz="quarter" idx="4"/>
          </p:nvPr>
        </p:nvSpPr>
        <p:spPr/>
        <p:txBody>
          <a:bodyPr/>
          <a:lstStyle/>
          <a:p>
            <a:r>
              <a:rPr lang="en-US" sz="1000" dirty="0"/>
              <a:t>6</a:t>
            </a:r>
            <a:r>
              <a:rPr lang="en-US" dirty="0"/>
              <a:t> of 25</a:t>
            </a:r>
          </a:p>
        </p:txBody>
      </p:sp>
      <p:pic>
        <p:nvPicPr>
          <p:cNvPr id="7" name="object 5">
            <a:extLst>
              <a:ext uri="{FF2B5EF4-FFF2-40B4-BE49-F238E27FC236}">
                <a16:creationId xmlns:a16="http://schemas.microsoft.com/office/drawing/2014/main" id="{A14899D9-48A2-4CEC-FDC1-892CBB1BF70C}"/>
              </a:ext>
            </a:extLst>
          </p:cNvPr>
          <p:cNvPicPr/>
          <p:nvPr/>
        </p:nvPicPr>
        <p:blipFill>
          <a:blip r:embed="rId2" cstate="print"/>
          <a:stretch>
            <a:fillRect/>
          </a:stretch>
        </p:blipFill>
        <p:spPr>
          <a:xfrm>
            <a:off x="637513" y="1584797"/>
            <a:ext cx="9143999" cy="5590030"/>
          </a:xfrm>
          <a:prstGeom prst="rect">
            <a:avLst/>
          </a:prstGeom>
          <a:effectLst>
            <a:glow rad="127000">
              <a:schemeClr val="accent4">
                <a:lumMod val="50000"/>
              </a:schemeClr>
            </a:glow>
          </a:effectLst>
        </p:spPr>
      </p:pic>
      <p:sp>
        <p:nvSpPr>
          <p:cNvPr id="8" name="TextBox 7">
            <a:extLst>
              <a:ext uri="{FF2B5EF4-FFF2-40B4-BE49-F238E27FC236}">
                <a16:creationId xmlns:a16="http://schemas.microsoft.com/office/drawing/2014/main" id="{6348EA10-704D-B975-5E4E-D7B4348B6004}"/>
              </a:ext>
            </a:extLst>
          </p:cNvPr>
          <p:cNvSpPr txBox="1"/>
          <p:nvPr/>
        </p:nvSpPr>
        <p:spPr>
          <a:xfrm>
            <a:off x="957148" y="1715719"/>
            <a:ext cx="8083944" cy="369332"/>
          </a:xfrm>
          <a:prstGeom prst="rect">
            <a:avLst/>
          </a:prstGeom>
          <a:noFill/>
        </p:spPr>
        <p:txBody>
          <a:bodyPr wrap="square" rtlCol="0">
            <a:spAutoFit/>
          </a:bodyPr>
          <a:lstStyle/>
          <a:p>
            <a:r>
              <a:rPr lang="en-US" b="1" dirty="0"/>
              <a:t>Example of MIL-STD-2073-1E Coded Packaging Data Requirements</a:t>
            </a:r>
          </a:p>
        </p:txBody>
      </p:sp>
    </p:spTree>
    <p:extLst>
      <p:ext uri="{BB962C8B-B14F-4D97-AF65-F5344CB8AC3E}">
        <p14:creationId xmlns:p14="http://schemas.microsoft.com/office/powerpoint/2010/main" val="3034035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pct50">
          <a:fgClr>
            <a:schemeClr val="accent4">
              <a:lumMod val="75000"/>
            </a:schemeClr>
          </a:fgClr>
          <a:bgClr>
            <a:schemeClr val="bg1"/>
          </a:bgClr>
        </a:patt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2DFB3E-09FA-BD51-E18F-0F284C46ED49}"/>
              </a:ext>
            </a:extLst>
          </p:cNvPr>
          <p:cNvSpPr>
            <a:spLocks noGrp="1"/>
          </p:cNvSpPr>
          <p:nvPr>
            <p:ph type="body" sz="quarter" idx="10"/>
          </p:nvPr>
        </p:nvSpPr>
        <p:spPr/>
        <p:txBody>
          <a:bodyPr/>
          <a:lstStyle/>
          <a:p>
            <a:r>
              <a:rPr lang="en-US" dirty="0"/>
              <a:t>TKO Seminar</a:t>
            </a:r>
          </a:p>
        </p:txBody>
      </p:sp>
      <p:sp>
        <p:nvSpPr>
          <p:cNvPr id="3" name="Title 2">
            <a:extLst>
              <a:ext uri="{FF2B5EF4-FFF2-40B4-BE49-F238E27FC236}">
                <a16:creationId xmlns:a16="http://schemas.microsoft.com/office/drawing/2014/main" id="{8ED676C8-67B6-3962-B3F8-B75E7D53213A}"/>
              </a:ext>
            </a:extLst>
          </p:cNvPr>
          <p:cNvSpPr>
            <a:spLocks noGrp="1"/>
          </p:cNvSpPr>
          <p:nvPr>
            <p:ph type="title"/>
          </p:nvPr>
        </p:nvSpPr>
        <p:spPr/>
        <p:txBody>
          <a:bodyPr/>
          <a:lstStyle/>
          <a:p>
            <a:r>
              <a:rPr lang="en-US" dirty="0">
                <a:latin typeface="Raleway Black" pitchFamily="2" charset="0"/>
              </a:rPr>
              <a:t>Packaging Overview</a:t>
            </a:r>
          </a:p>
        </p:txBody>
      </p:sp>
      <p:sp>
        <p:nvSpPr>
          <p:cNvPr id="4" name="Slide Number Placeholder 3">
            <a:extLst>
              <a:ext uri="{FF2B5EF4-FFF2-40B4-BE49-F238E27FC236}">
                <a16:creationId xmlns:a16="http://schemas.microsoft.com/office/drawing/2014/main" id="{B88270CE-6828-C26D-8CC5-B834AC11BC15}"/>
              </a:ext>
            </a:extLst>
          </p:cNvPr>
          <p:cNvSpPr>
            <a:spLocks noGrp="1"/>
          </p:cNvSpPr>
          <p:nvPr>
            <p:ph type="sldNum" sz="quarter" idx="4"/>
          </p:nvPr>
        </p:nvSpPr>
        <p:spPr/>
        <p:txBody>
          <a:bodyPr/>
          <a:lstStyle/>
          <a:p>
            <a:r>
              <a:rPr lang="en-US" sz="1000" dirty="0"/>
              <a:t>7</a:t>
            </a:r>
            <a:r>
              <a:rPr lang="en-US" dirty="0"/>
              <a:t> of 25</a:t>
            </a:r>
          </a:p>
        </p:txBody>
      </p:sp>
      <p:sp>
        <p:nvSpPr>
          <p:cNvPr id="5" name="object 14">
            <a:extLst>
              <a:ext uri="{FF2B5EF4-FFF2-40B4-BE49-F238E27FC236}">
                <a16:creationId xmlns:a16="http://schemas.microsoft.com/office/drawing/2014/main" id="{BE664680-B051-B896-514B-3101EAE172B2}"/>
              </a:ext>
            </a:extLst>
          </p:cNvPr>
          <p:cNvSpPr txBox="1"/>
          <p:nvPr/>
        </p:nvSpPr>
        <p:spPr>
          <a:xfrm>
            <a:off x="728285" y="3286430"/>
            <a:ext cx="8598535" cy="2977482"/>
          </a:xfrm>
          <a:prstGeom prst="rect">
            <a:avLst/>
          </a:prstGeom>
        </p:spPr>
        <p:txBody>
          <a:bodyPr vert="horz" wrap="square" lIns="0" tIns="12700" rIns="0" bIns="0" rtlCol="0">
            <a:spAutoFit/>
          </a:bodyPr>
          <a:lstStyle/>
          <a:p>
            <a:pPr marL="12700" marR="1584960">
              <a:lnSpc>
                <a:spcPct val="130000"/>
              </a:lnSpc>
              <a:spcBef>
                <a:spcPts val="100"/>
              </a:spcBef>
            </a:pPr>
            <a:r>
              <a:rPr sz="1600" i="1" dirty="0">
                <a:latin typeface="Arial"/>
                <a:cs typeface="Arial"/>
              </a:rPr>
              <a:t>QUP</a:t>
            </a:r>
            <a:r>
              <a:rPr sz="1600" i="1" spc="-80" dirty="0">
                <a:latin typeface="Arial"/>
                <a:cs typeface="Arial"/>
              </a:rPr>
              <a:t> </a:t>
            </a:r>
            <a:r>
              <a:rPr sz="1600" i="1" dirty="0">
                <a:latin typeface="Arial"/>
                <a:cs typeface="Arial"/>
              </a:rPr>
              <a:t>&amp;</a:t>
            </a:r>
            <a:r>
              <a:rPr sz="1600" i="1" spc="-20" dirty="0">
                <a:latin typeface="Arial"/>
                <a:cs typeface="Arial"/>
              </a:rPr>
              <a:t> </a:t>
            </a:r>
            <a:r>
              <a:rPr sz="1600" i="1" dirty="0">
                <a:latin typeface="Arial"/>
                <a:cs typeface="Arial"/>
              </a:rPr>
              <a:t>Packaging</a:t>
            </a:r>
            <a:r>
              <a:rPr sz="1600" i="1" spc="-35" dirty="0">
                <a:latin typeface="Arial"/>
                <a:cs typeface="Arial"/>
              </a:rPr>
              <a:t> </a:t>
            </a:r>
            <a:r>
              <a:rPr sz="1600" i="1" dirty="0">
                <a:latin typeface="Arial"/>
                <a:cs typeface="Arial"/>
              </a:rPr>
              <a:t>Data</a:t>
            </a:r>
            <a:r>
              <a:rPr sz="1600" i="1" spc="-50" dirty="0">
                <a:latin typeface="Arial"/>
                <a:cs typeface="Arial"/>
              </a:rPr>
              <a:t> </a:t>
            </a:r>
            <a:r>
              <a:rPr lang="en-US" sz="1600" i="1" spc="-50" dirty="0">
                <a:latin typeface="Arial"/>
                <a:cs typeface="Arial"/>
              </a:rPr>
              <a:t>are</a:t>
            </a:r>
            <a:r>
              <a:rPr sz="1600" i="1" spc="-25" dirty="0">
                <a:latin typeface="Arial"/>
                <a:cs typeface="Arial"/>
              </a:rPr>
              <a:t> </a:t>
            </a:r>
            <a:r>
              <a:rPr lang="en-US" sz="1600" i="1" spc="-25" dirty="0">
                <a:latin typeface="Arial"/>
                <a:cs typeface="Arial"/>
              </a:rPr>
              <a:t>located </a:t>
            </a:r>
            <a:r>
              <a:rPr sz="1600" i="1" dirty="0">
                <a:latin typeface="Arial"/>
                <a:cs typeface="Arial"/>
              </a:rPr>
              <a:t>in</a:t>
            </a:r>
            <a:r>
              <a:rPr sz="1600" i="1" spc="-20" dirty="0">
                <a:latin typeface="Arial"/>
                <a:cs typeface="Arial"/>
              </a:rPr>
              <a:t> </a:t>
            </a:r>
            <a:r>
              <a:rPr sz="1600" i="1" dirty="0">
                <a:latin typeface="Arial"/>
                <a:cs typeface="Arial"/>
              </a:rPr>
              <a:t>the</a:t>
            </a:r>
            <a:r>
              <a:rPr sz="1600" i="1" spc="-50" dirty="0">
                <a:latin typeface="Arial"/>
                <a:cs typeface="Arial"/>
              </a:rPr>
              <a:t> </a:t>
            </a:r>
            <a:r>
              <a:rPr sz="1600" i="1" dirty="0">
                <a:latin typeface="Arial"/>
                <a:cs typeface="Arial"/>
              </a:rPr>
              <a:t>Contract,</a:t>
            </a:r>
            <a:r>
              <a:rPr sz="1600" i="1" spc="-55" dirty="0">
                <a:latin typeface="Arial"/>
                <a:cs typeface="Arial"/>
              </a:rPr>
              <a:t> </a:t>
            </a:r>
            <a:r>
              <a:rPr sz="1600" i="1" dirty="0">
                <a:latin typeface="Arial"/>
                <a:cs typeface="Arial"/>
              </a:rPr>
              <a:t>Section</a:t>
            </a:r>
            <a:r>
              <a:rPr sz="1600" i="1" spc="-45" dirty="0">
                <a:latin typeface="Arial"/>
                <a:cs typeface="Arial"/>
              </a:rPr>
              <a:t> </a:t>
            </a:r>
            <a:r>
              <a:rPr sz="1600" i="1" dirty="0">
                <a:latin typeface="Arial"/>
                <a:cs typeface="Arial"/>
              </a:rPr>
              <a:t>B</a:t>
            </a:r>
            <a:r>
              <a:rPr sz="1600" i="1" spc="-20" dirty="0">
                <a:latin typeface="Arial"/>
                <a:cs typeface="Arial"/>
              </a:rPr>
              <a:t> </a:t>
            </a:r>
            <a:r>
              <a:rPr sz="1600" i="1" spc="-10" dirty="0">
                <a:latin typeface="Arial"/>
                <a:cs typeface="Arial"/>
              </a:rPr>
              <a:t>under </a:t>
            </a:r>
            <a:r>
              <a:rPr lang="en-US" sz="1600" i="1" spc="-10" dirty="0">
                <a:latin typeface="Arial"/>
                <a:cs typeface="Arial"/>
              </a:rPr>
              <a:t>                                        </a:t>
            </a:r>
            <a:r>
              <a:rPr sz="1600" b="1" dirty="0">
                <a:latin typeface="Arial"/>
                <a:cs typeface="Arial"/>
              </a:rPr>
              <a:t>PREP</a:t>
            </a:r>
            <a:r>
              <a:rPr sz="1600" b="1" spc="-85" dirty="0">
                <a:latin typeface="Arial"/>
                <a:cs typeface="Arial"/>
              </a:rPr>
              <a:t> </a:t>
            </a:r>
            <a:r>
              <a:rPr sz="1600" b="1" dirty="0">
                <a:latin typeface="Arial"/>
                <a:cs typeface="Arial"/>
              </a:rPr>
              <a:t>FOR</a:t>
            </a:r>
            <a:r>
              <a:rPr sz="1600" b="1" spc="-65" dirty="0">
                <a:latin typeface="Arial"/>
                <a:cs typeface="Arial"/>
              </a:rPr>
              <a:t> </a:t>
            </a:r>
            <a:r>
              <a:rPr sz="1600" b="1" spc="-10" dirty="0">
                <a:latin typeface="Arial"/>
                <a:cs typeface="Arial"/>
              </a:rPr>
              <a:t>DELIVERY</a:t>
            </a:r>
            <a:r>
              <a:rPr lang="en-US" sz="1600" b="1" spc="-10" dirty="0">
                <a:latin typeface="Arial"/>
                <a:cs typeface="Arial"/>
              </a:rPr>
              <a:t>                                                                                               </a:t>
            </a:r>
            <a:r>
              <a:rPr sz="1600" b="1" dirty="0">
                <a:latin typeface="Arial"/>
                <a:cs typeface="Arial"/>
              </a:rPr>
              <a:t>PKG</a:t>
            </a:r>
            <a:r>
              <a:rPr sz="1600" b="1" spc="-45" dirty="0">
                <a:latin typeface="Arial"/>
                <a:cs typeface="Arial"/>
              </a:rPr>
              <a:t> </a:t>
            </a:r>
            <a:r>
              <a:rPr sz="1600" b="1" spc="-85" dirty="0">
                <a:latin typeface="Arial"/>
                <a:cs typeface="Arial"/>
              </a:rPr>
              <a:t>DATA</a:t>
            </a:r>
            <a:r>
              <a:rPr sz="1600" b="1" spc="-45" dirty="0">
                <a:latin typeface="Arial"/>
                <a:cs typeface="Arial"/>
              </a:rPr>
              <a:t> </a:t>
            </a:r>
            <a:r>
              <a:rPr sz="1600" b="1" dirty="0">
                <a:latin typeface="Arial"/>
                <a:cs typeface="Arial"/>
              </a:rPr>
              <a:t>–</a:t>
            </a:r>
            <a:r>
              <a:rPr sz="1600" b="1" spc="-30" dirty="0">
                <a:latin typeface="Arial"/>
                <a:cs typeface="Arial"/>
              </a:rPr>
              <a:t> </a:t>
            </a:r>
            <a:r>
              <a:rPr sz="1600" b="1" spc="-10" dirty="0">
                <a:latin typeface="Arial"/>
                <a:cs typeface="Arial"/>
              </a:rPr>
              <a:t>MIL-STD-2073-</a:t>
            </a:r>
            <a:r>
              <a:rPr sz="1600" b="1" dirty="0">
                <a:latin typeface="Arial"/>
                <a:cs typeface="Arial"/>
              </a:rPr>
              <a:t>1E, </a:t>
            </a:r>
            <a:r>
              <a:rPr sz="1600" b="1" spc="-20" dirty="0">
                <a:latin typeface="Arial"/>
                <a:cs typeface="Arial"/>
              </a:rPr>
              <a:t>DATED</a:t>
            </a:r>
            <a:r>
              <a:rPr sz="1600" b="1" spc="20" dirty="0">
                <a:latin typeface="Arial"/>
                <a:cs typeface="Arial"/>
              </a:rPr>
              <a:t> </a:t>
            </a:r>
            <a:r>
              <a:rPr sz="1600" b="1" dirty="0">
                <a:latin typeface="Arial"/>
                <a:cs typeface="Arial"/>
              </a:rPr>
              <a:t>23</a:t>
            </a:r>
            <a:r>
              <a:rPr sz="1600" b="1" spc="-25" dirty="0">
                <a:latin typeface="Arial"/>
                <a:cs typeface="Arial"/>
              </a:rPr>
              <a:t> </a:t>
            </a:r>
            <a:r>
              <a:rPr sz="1600" b="1" dirty="0">
                <a:latin typeface="Arial"/>
                <a:cs typeface="Arial"/>
              </a:rPr>
              <a:t>May</a:t>
            </a:r>
            <a:r>
              <a:rPr sz="1600" b="1" spc="-25" dirty="0">
                <a:latin typeface="Arial"/>
                <a:cs typeface="Arial"/>
              </a:rPr>
              <a:t> </a:t>
            </a:r>
            <a:r>
              <a:rPr sz="1600" b="1" spc="-20" dirty="0">
                <a:latin typeface="Arial"/>
                <a:cs typeface="Arial"/>
              </a:rPr>
              <a:t>2008</a:t>
            </a:r>
            <a:endParaRPr sz="1600" dirty="0">
              <a:latin typeface="Arial"/>
              <a:cs typeface="Arial"/>
            </a:endParaRPr>
          </a:p>
          <a:p>
            <a:pPr marL="12700" marR="5080">
              <a:lnSpc>
                <a:spcPct val="80000"/>
              </a:lnSpc>
              <a:spcBef>
                <a:spcPts val="1200"/>
              </a:spcBef>
              <a:tabLst>
                <a:tab pos="5322570" algn="l"/>
                <a:tab pos="6803390" algn="l"/>
              </a:tabLst>
            </a:pPr>
            <a:r>
              <a:rPr sz="1600" dirty="0">
                <a:latin typeface="Arial"/>
                <a:cs typeface="Arial"/>
              </a:rPr>
              <a:t>QUP=</a:t>
            </a:r>
            <a:r>
              <a:rPr sz="1600" spc="-30" dirty="0">
                <a:latin typeface="Arial"/>
                <a:cs typeface="Arial"/>
              </a:rPr>
              <a:t> </a:t>
            </a:r>
            <a:r>
              <a:rPr sz="1600" dirty="0">
                <a:latin typeface="Arial"/>
                <a:cs typeface="Arial"/>
              </a:rPr>
              <a:t>001;</a:t>
            </a:r>
            <a:r>
              <a:rPr sz="1600" spc="-25" dirty="0">
                <a:latin typeface="Arial"/>
                <a:cs typeface="Arial"/>
              </a:rPr>
              <a:t> </a:t>
            </a:r>
            <a:r>
              <a:rPr sz="1600" dirty="0">
                <a:latin typeface="Arial"/>
                <a:cs typeface="Arial"/>
              </a:rPr>
              <a:t>PRES</a:t>
            </a:r>
            <a:r>
              <a:rPr sz="1600" spc="-10" dirty="0">
                <a:latin typeface="Arial"/>
                <a:cs typeface="Arial"/>
              </a:rPr>
              <a:t> </a:t>
            </a:r>
            <a:r>
              <a:rPr sz="1600" dirty="0">
                <a:latin typeface="Arial"/>
                <a:cs typeface="Arial"/>
              </a:rPr>
              <a:t>MTHD</a:t>
            </a:r>
            <a:r>
              <a:rPr sz="1600" spc="-45" dirty="0">
                <a:latin typeface="Arial"/>
                <a:cs typeface="Arial"/>
              </a:rPr>
              <a:t> </a:t>
            </a:r>
            <a:r>
              <a:rPr sz="1600" dirty="0">
                <a:latin typeface="Arial"/>
                <a:cs typeface="Arial"/>
              </a:rPr>
              <a:t>=</a:t>
            </a:r>
            <a:r>
              <a:rPr sz="1600" spc="-30" dirty="0">
                <a:latin typeface="Arial"/>
                <a:cs typeface="Arial"/>
              </a:rPr>
              <a:t> </a:t>
            </a:r>
            <a:r>
              <a:rPr sz="1600" dirty="0">
                <a:latin typeface="Arial"/>
                <a:cs typeface="Arial"/>
              </a:rPr>
              <a:t>41;</a:t>
            </a:r>
            <a:r>
              <a:rPr sz="1600" spc="-20" dirty="0">
                <a:latin typeface="Arial"/>
                <a:cs typeface="Arial"/>
              </a:rPr>
              <a:t> </a:t>
            </a:r>
            <a:r>
              <a:rPr sz="1600" dirty="0">
                <a:latin typeface="Arial"/>
                <a:cs typeface="Arial"/>
              </a:rPr>
              <a:t>CLNG/DRY</a:t>
            </a:r>
            <a:r>
              <a:rPr sz="1600" spc="-45" dirty="0">
                <a:latin typeface="Arial"/>
                <a:cs typeface="Arial"/>
              </a:rPr>
              <a:t> </a:t>
            </a:r>
            <a:r>
              <a:rPr sz="1600" dirty="0">
                <a:latin typeface="Arial"/>
                <a:cs typeface="Arial"/>
              </a:rPr>
              <a:t>=</a:t>
            </a:r>
            <a:r>
              <a:rPr sz="1600" spc="-30" dirty="0">
                <a:latin typeface="Arial"/>
                <a:cs typeface="Arial"/>
              </a:rPr>
              <a:t> </a:t>
            </a:r>
            <a:r>
              <a:rPr sz="1600" dirty="0">
                <a:latin typeface="Arial"/>
                <a:cs typeface="Arial"/>
              </a:rPr>
              <a:t>1;</a:t>
            </a:r>
            <a:r>
              <a:rPr sz="1600" spc="-20" dirty="0">
                <a:latin typeface="Arial"/>
                <a:cs typeface="Arial"/>
              </a:rPr>
              <a:t> </a:t>
            </a:r>
            <a:r>
              <a:rPr sz="1600" dirty="0">
                <a:latin typeface="Arial"/>
                <a:cs typeface="Arial"/>
              </a:rPr>
              <a:t>PRES</a:t>
            </a:r>
            <a:r>
              <a:rPr sz="1600" spc="-25" dirty="0">
                <a:latin typeface="Arial"/>
                <a:cs typeface="Arial"/>
              </a:rPr>
              <a:t> </a:t>
            </a:r>
            <a:r>
              <a:rPr sz="1600" spc="-45" dirty="0">
                <a:latin typeface="Arial"/>
                <a:cs typeface="Arial"/>
              </a:rPr>
              <a:t>MAT</a:t>
            </a:r>
            <a:r>
              <a:rPr sz="1600" spc="-65" dirty="0">
                <a:latin typeface="Arial"/>
                <a:cs typeface="Arial"/>
              </a:rPr>
              <a:t> </a:t>
            </a:r>
            <a:r>
              <a:rPr sz="1600" dirty="0">
                <a:latin typeface="Arial"/>
                <a:cs typeface="Arial"/>
              </a:rPr>
              <a:t>=</a:t>
            </a:r>
            <a:r>
              <a:rPr sz="1600" spc="-30" dirty="0">
                <a:latin typeface="Arial"/>
                <a:cs typeface="Arial"/>
              </a:rPr>
              <a:t> </a:t>
            </a:r>
            <a:r>
              <a:rPr sz="1600" spc="-25" dirty="0">
                <a:latin typeface="Arial"/>
                <a:cs typeface="Arial"/>
              </a:rPr>
              <a:t>00;</a:t>
            </a:r>
            <a:r>
              <a:rPr lang="en-US" sz="1600" spc="-25" dirty="0">
                <a:latin typeface="Arial"/>
                <a:cs typeface="Arial"/>
              </a:rPr>
              <a:t> W</a:t>
            </a:r>
            <a:r>
              <a:rPr sz="1600" dirty="0">
                <a:latin typeface="Arial"/>
                <a:cs typeface="Arial"/>
              </a:rPr>
              <a:t>RAP</a:t>
            </a:r>
            <a:r>
              <a:rPr sz="1600" spc="-55" dirty="0">
                <a:latin typeface="Arial"/>
                <a:cs typeface="Arial"/>
              </a:rPr>
              <a:t> </a:t>
            </a:r>
            <a:r>
              <a:rPr sz="1600" spc="-45" dirty="0">
                <a:latin typeface="Arial"/>
                <a:cs typeface="Arial"/>
              </a:rPr>
              <a:t>MAT</a:t>
            </a:r>
            <a:r>
              <a:rPr sz="1600" spc="-60" dirty="0">
                <a:latin typeface="Arial"/>
                <a:cs typeface="Arial"/>
              </a:rPr>
              <a:t> </a:t>
            </a:r>
            <a:r>
              <a:rPr sz="1600" dirty="0">
                <a:latin typeface="Arial"/>
                <a:cs typeface="Arial"/>
              </a:rPr>
              <a:t>=</a:t>
            </a:r>
            <a:r>
              <a:rPr sz="1600" spc="-30" dirty="0">
                <a:latin typeface="Arial"/>
                <a:cs typeface="Arial"/>
              </a:rPr>
              <a:t> </a:t>
            </a:r>
            <a:r>
              <a:rPr sz="1600" spc="-25" dirty="0">
                <a:latin typeface="Arial"/>
                <a:cs typeface="Arial"/>
              </a:rPr>
              <a:t>00; </a:t>
            </a:r>
            <a:r>
              <a:rPr sz="1600" dirty="0">
                <a:latin typeface="Arial"/>
                <a:cs typeface="Arial"/>
              </a:rPr>
              <a:t>CUSH/DUNN</a:t>
            </a:r>
            <a:r>
              <a:rPr sz="1600" spc="-20" dirty="0">
                <a:latin typeface="Arial"/>
                <a:cs typeface="Arial"/>
              </a:rPr>
              <a:t> </a:t>
            </a:r>
            <a:r>
              <a:rPr sz="1600" spc="-45" dirty="0">
                <a:latin typeface="Arial"/>
                <a:cs typeface="Arial"/>
              </a:rPr>
              <a:t>MAT</a:t>
            </a:r>
            <a:r>
              <a:rPr sz="1600" spc="-70" dirty="0">
                <a:latin typeface="Arial"/>
                <a:cs typeface="Arial"/>
              </a:rPr>
              <a:t> </a:t>
            </a:r>
            <a:r>
              <a:rPr sz="1600" dirty="0">
                <a:latin typeface="Arial"/>
                <a:cs typeface="Arial"/>
              </a:rPr>
              <a:t>=</a:t>
            </a:r>
            <a:r>
              <a:rPr sz="1600" spc="-40" dirty="0">
                <a:latin typeface="Arial"/>
                <a:cs typeface="Arial"/>
              </a:rPr>
              <a:t> </a:t>
            </a:r>
            <a:r>
              <a:rPr sz="1600" dirty="0">
                <a:latin typeface="Arial"/>
                <a:cs typeface="Arial"/>
              </a:rPr>
              <a:t>NA;</a:t>
            </a:r>
            <a:r>
              <a:rPr sz="1600" spc="-25" dirty="0">
                <a:latin typeface="Arial"/>
                <a:cs typeface="Arial"/>
              </a:rPr>
              <a:t> </a:t>
            </a:r>
            <a:r>
              <a:rPr sz="1600" dirty="0">
                <a:latin typeface="Arial"/>
                <a:cs typeface="Arial"/>
              </a:rPr>
              <a:t>CUSH/DUNN</a:t>
            </a:r>
            <a:r>
              <a:rPr sz="1600" spc="-50" dirty="0">
                <a:latin typeface="Arial"/>
                <a:cs typeface="Arial"/>
              </a:rPr>
              <a:t> </a:t>
            </a:r>
            <a:r>
              <a:rPr sz="1600" dirty="0">
                <a:latin typeface="Arial"/>
                <a:cs typeface="Arial"/>
              </a:rPr>
              <a:t>THCK</a:t>
            </a:r>
            <a:r>
              <a:rPr sz="1600" spc="-45" dirty="0">
                <a:latin typeface="Arial"/>
                <a:cs typeface="Arial"/>
              </a:rPr>
              <a:t> </a:t>
            </a:r>
            <a:r>
              <a:rPr sz="1600" dirty="0">
                <a:latin typeface="Arial"/>
                <a:cs typeface="Arial"/>
              </a:rPr>
              <a:t>=</a:t>
            </a:r>
            <a:r>
              <a:rPr sz="1600" spc="-125" dirty="0">
                <a:latin typeface="Arial"/>
                <a:cs typeface="Arial"/>
              </a:rPr>
              <a:t> </a:t>
            </a:r>
            <a:r>
              <a:rPr sz="1600" spc="-25" dirty="0">
                <a:latin typeface="Arial"/>
                <a:cs typeface="Arial"/>
              </a:rPr>
              <a:t>A;</a:t>
            </a:r>
            <a:r>
              <a:rPr lang="en-US" sz="1600" spc="-25" dirty="0">
                <a:latin typeface="Arial"/>
                <a:cs typeface="Arial"/>
              </a:rPr>
              <a:t> </a:t>
            </a:r>
            <a:r>
              <a:rPr sz="1600" dirty="0">
                <a:latin typeface="Arial"/>
                <a:cs typeface="Arial"/>
              </a:rPr>
              <a:t>UNIT</a:t>
            </a:r>
            <a:r>
              <a:rPr sz="1600" spc="-55" dirty="0">
                <a:latin typeface="Arial"/>
                <a:cs typeface="Arial"/>
              </a:rPr>
              <a:t> </a:t>
            </a:r>
            <a:r>
              <a:rPr sz="1600" dirty="0">
                <a:latin typeface="Arial"/>
                <a:cs typeface="Arial"/>
              </a:rPr>
              <a:t>CONT</a:t>
            </a:r>
            <a:r>
              <a:rPr sz="1600" spc="-40" dirty="0">
                <a:latin typeface="Arial"/>
                <a:cs typeface="Arial"/>
              </a:rPr>
              <a:t> </a:t>
            </a:r>
            <a:r>
              <a:rPr sz="1600" dirty="0">
                <a:latin typeface="Arial"/>
                <a:cs typeface="Arial"/>
              </a:rPr>
              <a:t>=</a:t>
            </a:r>
            <a:r>
              <a:rPr sz="1600" spc="-5" dirty="0">
                <a:latin typeface="Arial"/>
                <a:cs typeface="Arial"/>
              </a:rPr>
              <a:t> </a:t>
            </a:r>
            <a:r>
              <a:rPr sz="1600" dirty="0">
                <a:latin typeface="Arial"/>
                <a:cs typeface="Arial"/>
              </a:rPr>
              <a:t>BS;</a:t>
            </a:r>
            <a:r>
              <a:rPr sz="1600" spc="-20" dirty="0">
                <a:latin typeface="Arial"/>
                <a:cs typeface="Arial"/>
              </a:rPr>
              <a:t> </a:t>
            </a:r>
            <a:r>
              <a:rPr sz="1600" dirty="0">
                <a:latin typeface="Arial"/>
                <a:cs typeface="Arial"/>
              </a:rPr>
              <a:t>OPI</a:t>
            </a:r>
            <a:r>
              <a:rPr sz="1600" spc="-15" dirty="0">
                <a:latin typeface="Arial"/>
                <a:cs typeface="Arial"/>
              </a:rPr>
              <a:t> </a:t>
            </a:r>
            <a:r>
              <a:rPr sz="1600" dirty="0">
                <a:latin typeface="Arial"/>
                <a:cs typeface="Arial"/>
              </a:rPr>
              <a:t>=</a:t>
            </a:r>
            <a:r>
              <a:rPr sz="1600" spc="-15" dirty="0">
                <a:latin typeface="Arial"/>
                <a:cs typeface="Arial"/>
              </a:rPr>
              <a:t> </a:t>
            </a:r>
            <a:r>
              <a:rPr sz="1600" spc="-25" dirty="0">
                <a:latin typeface="Arial"/>
                <a:cs typeface="Arial"/>
              </a:rPr>
              <a:t>M; </a:t>
            </a:r>
            <a:r>
              <a:rPr lang="en-US" sz="1600" spc="-25" dirty="0">
                <a:latin typeface="Arial"/>
                <a:cs typeface="Arial"/>
              </a:rPr>
              <a:t>       </a:t>
            </a:r>
            <a:r>
              <a:rPr sz="1600" dirty="0">
                <a:latin typeface="Arial"/>
                <a:cs typeface="Arial"/>
              </a:rPr>
              <a:t>INTERMDTE</a:t>
            </a:r>
            <a:r>
              <a:rPr sz="1600" spc="-55" dirty="0">
                <a:latin typeface="Arial"/>
                <a:cs typeface="Arial"/>
              </a:rPr>
              <a:t> </a:t>
            </a:r>
            <a:r>
              <a:rPr sz="1600" dirty="0">
                <a:latin typeface="Arial"/>
                <a:cs typeface="Arial"/>
              </a:rPr>
              <a:t>CONT</a:t>
            </a:r>
            <a:r>
              <a:rPr sz="1600" spc="-60" dirty="0">
                <a:latin typeface="Arial"/>
                <a:cs typeface="Arial"/>
              </a:rPr>
              <a:t> </a:t>
            </a:r>
            <a:r>
              <a:rPr sz="1600" dirty="0">
                <a:latin typeface="Arial"/>
                <a:cs typeface="Arial"/>
              </a:rPr>
              <a:t>=</a:t>
            </a:r>
            <a:r>
              <a:rPr sz="1600" spc="-35" dirty="0">
                <a:latin typeface="Arial"/>
                <a:cs typeface="Arial"/>
              </a:rPr>
              <a:t> </a:t>
            </a:r>
            <a:r>
              <a:rPr sz="1600" dirty="0">
                <a:latin typeface="Arial"/>
                <a:cs typeface="Arial"/>
              </a:rPr>
              <a:t>E5;</a:t>
            </a:r>
            <a:r>
              <a:rPr sz="1600" spc="-30" dirty="0">
                <a:latin typeface="Arial"/>
                <a:cs typeface="Arial"/>
              </a:rPr>
              <a:t> </a:t>
            </a:r>
            <a:r>
              <a:rPr sz="1600" dirty="0">
                <a:latin typeface="Arial"/>
                <a:cs typeface="Arial"/>
              </a:rPr>
              <a:t>INTERMDTE</a:t>
            </a:r>
            <a:r>
              <a:rPr sz="1600" spc="-55" dirty="0">
                <a:latin typeface="Arial"/>
                <a:cs typeface="Arial"/>
              </a:rPr>
              <a:t> </a:t>
            </a:r>
            <a:r>
              <a:rPr sz="1600" dirty="0">
                <a:latin typeface="Arial"/>
                <a:cs typeface="Arial"/>
              </a:rPr>
              <a:t>CONT</a:t>
            </a:r>
            <a:r>
              <a:rPr sz="1600" spc="-60" dirty="0">
                <a:latin typeface="Arial"/>
                <a:cs typeface="Arial"/>
              </a:rPr>
              <a:t> </a:t>
            </a:r>
            <a:r>
              <a:rPr sz="1600" dirty="0">
                <a:latin typeface="Arial"/>
                <a:cs typeface="Arial"/>
              </a:rPr>
              <a:t>QTY</a:t>
            </a:r>
            <a:r>
              <a:rPr sz="1600" spc="-85" dirty="0">
                <a:latin typeface="Arial"/>
                <a:cs typeface="Arial"/>
              </a:rPr>
              <a:t> </a:t>
            </a:r>
            <a:r>
              <a:rPr sz="1600" dirty="0">
                <a:latin typeface="Arial"/>
                <a:cs typeface="Arial"/>
              </a:rPr>
              <a:t>=</a:t>
            </a:r>
            <a:r>
              <a:rPr sz="1600" spc="-25" dirty="0">
                <a:latin typeface="Arial"/>
                <a:cs typeface="Arial"/>
              </a:rPr>
              <a:t> </a:t>
            </a:r>
            <a:r>
              <a:rPr sz="1600" dirty="0">
                <a:latin typeface="Arial"/>
                <a:cs typeface="Arial"/>
              </a:rPr>
              <a:t>012;</a:t>
            </a:r>
            <a:r>
              <a:rPr sz="1600" spc="-25" dirty="0">
                <a:latin typeface="Arial"/>
                <a:cs typeface="Arial"/>
              </a:rPr>
              <a:t> </a:t>
            </a:r>
            <a:r>
              <a:rPr sz="1600" spc="-10" dirty="0">
                <a:latin typeface="Arial"/>
                <a:cs typeface="Arial"/>
              </a:rPr>
              <a:t>PACK</a:t>
            </a:r>
            <a:r>
              <a:rPr sz="1600" spc="-30" dirty="0">
                <a:latin typeface="Arial"/>
                <a:cs typeface="Arial"/>
              </a:rPr>
              <a:t> </a:t>
            </a:r>
            <a:r>
              <a:rPr sz="1600" dirty="0">
                <a:latin typeface="Arial"/>
                <a:cs typeface="Arial"/>
              </a:rPr>
              <a:t>CODE</a:t>
            </a:r>
            <a:r>
              <a:rPr sz="1600" spc="-30" dirty="0">
                <a:latin typeface="Arial"/>
                <a:cs typeface="Arial"/>
              </a:rPr>
              <a:t> </a:t>
            </a:r>
            <a:r>
              <a:rPr sz="1600" dirty="0">
                <a:latin typeface="Arial"/>
                <a:cs typeface="Arial"/>
              </a:rPr>
              <a:t>=</a:t>
            </a:r>
            <a:r>
              <a:rPr sz="1600" spc="-35" dirty="0">
                <a:latin typeface="Arial"/>
                <a:cs typeface="Arial"/>
              </a:rPr>
              <a:t> </a:t>
            </a:r>
            <a:r>
              <a:rPr sz="1600" spc="-50" dirty="0">
                <a:latin typeface="Arial"/>
                <a:cs typeface="Arial"/>
              </a:rPr>
              <a:t>Q</a:t>
            </a:r>
            <a:endParaRPr sz="1600" dirty="0">
              <a:latin typeface="Arial"/>
              <a:cs typeface="Arial"/>
            </a:endParaRPr>
          </a:p>
          <a:p>
            <a:pPr marL="68580" marR="2249805" indent="-56515">
              <a:lnSpc>
                <a:spcPct val="135600"/>
              </a:lnSpc>
            </a:pPr>
            <a:r>
              <a:rPr sz="1600" dirty="0">
                <a:latin typeface="Arial"/>
                <a:cs typeface="Arial"/>
              </a:rPr>
              <a:t>MARKING</a:t>
            </a:r>
            <a:r>
              <a:rPr sz="1600" spc="-25" dirty="0">
                <a:latin typeface="Arial"/>
                <a:cs typeface="Arial"/>
              </a:rPr>
              <a:t> </a:t>
            </a:r>
            <a:r>
              <a:rPr sz="1600" dirty="0">
                <a:latin typeface="Arial"/>
                <a:cs typeface="Arial"/>
              </a:rPr>
              <a:t>SHALL</a:t>
            </a:r>
            <a:r>
              <a:rPr sz="1600" spc="-85" dirty="0">
                <a:latin typeface="Arial"/>
                <a:cs typeface="Arial"/>
              </a:rPr>
              <a:t> </a:t>
            </a:r>
            <a:r>
              <a:rPr sz="1600" dirty="0">
                <a:latin typeface="Arial"/>
                <a:cs typeface="Arial"/>
              </a:rPr>
              <a:t>BE</a:t>
            </a:r>
            <a:r>
              <a:rPr sz="1600" spc="-35" dirty="0">
                <a:latin typeface="Arial"/>
                <a:cs typeface="Arial"/>
              </a:rPr>
              <a:t> </a:t>
            </a:r>
            <a:r>
              <a:rPr sz="1600" dirty="0">
                <a:latin typeface="Arial"/>
                <a:cs typeface="Arial"/>
              </a:rPr>
              <a:t>IN</a:t>
            </a:r>
            <a:r>
              <a:rPr sz="1600" spc="-125" dirty="0">
                <a:latin typeface="Arial"/>
                <a:cs typeface="Arial"/>
              </a:rPr>
              <a:t> </a:t>
            </a:r>
            <a:r>
              <a:rPr sz="1600" dirty="0">
                <a:latin typeface="Arial"/>
                <a:cs typeface="Arial"/>
              </a:rPr>
              <a:t>ACCORDANCE</a:t>
            </a:r>
            <a:r>
              <a:rPr sz="1600" spc="-10" dirty="0">
                <a:latin typeface="Arial"/>
                <a:cs typeface="Arial"/>
              </a:rPr>
              <a:t> </a:t>
            </a:r>
            <a:r>
              <a:rPr sz="1600" dirty="0">
                <a:latin typeface="Arial"/>
                <a:cs typeface="Arial"/>
              </a:rPr>
              <a:t>WITH</a:t>
            </a:r>
            <a:r>
              <a:rPr sz="1600" spc="-55" dirty="0">
                <a:latin typeface="Arial"/>
                <a:cs typeface="Arial"/>
              </a:rPr>
              <a:t> </a:t>
            </a:r>
            <a:r>
              <a:rPr sz="1600" spc="-10" dirty="0">
                <a:latin typeface="Arial"/>
                <a:cs typeface="Arial"/>
              </a:rPr>
              <a:t>MIL-STD-</a:t>
            </a:r>
            <a:r>
              <a:rPr sz="1600" spc="-20" dirty="0">
                <a:latin typeface="Arial"/>
                <a:cs typeface="Arial"/>
              </a:rPr>
              <a:t>129.</a:t>
            </a:r>
            <a:endParaRPr lang="en-US" sz="1600" spc="-20" dirty="0">
              <a:latin typeface="Arial"/>
              <a:cs typeface="Arial"/>
            </a:endParaRPr>
          </a:p>
          <a:p>
            <a:pPr marL="68580" marR="2249805" indent="-56515">
              <a:lnSpc>
                <a:spcPct val="135600"/>
              </a:lnSpc>
            </a:pPr>
            <a:r>
              <a:rPr sz="1600" dirty="0">
                <a:latin typeface="Arial"/>
                <a:cs typeface="Arial"/>
              </a:rPr>
              <a:t>SPECIAL</a:t>
            </a:r>
            <a:r>
              <a:rPr sz="1600" spc="-80" dirty="0">
                <a:latin typeface="Arial"/>
                <a:cs typeface="Arial"/>
              </a:rPr>
              <a:t> </a:t>
            </a:r>
            <a:r>
              <a:rPr sz="1600" dirty="0">
                <a:latin typeface="Arial"/>
                <a:cs typeface="Arial"/>
              </a:rPr>
              <a:t>MARKING</a:t>
            </a:r>
            <a:r>
              <a:rPr sz="1600" spc="-15" dirty="0">
                <a:latin typeface="Arial"/>
                <a:cs typeface="Arial"/>
              </a:rPr>
              <a:t> </a:t>
            </a:r>
            <a:r>
              <a:rPr sz="1600" dirty="0">
                <a:latin typeface="Arial"/>
                <a:cs typeface="Arial"/>
              </a:rPr>
              <a:t>CODE:</a:t>
            </a:r>
            <a:r>
              <a:rPr sz="1600" spc="459" dirty="0">
                <a:latin typeface="Arial"/>
                <a:cs typeface="Arial"/>
              </a:rPr>
              <a:t> </a:t>
            </a:r>
            <a:r>
              <a:rPr sz="1600" dirty="0">
                <a:latin typeface="Arial"/>
                <a:cs typeface="Arial"/>
              </a:rPr>
              <a:t>32</a:t>
            </a:r>
            <a:r>
              <a:rPr sz="1600" spc="-20" dirty="0">
                <a:latin typeface="Arial"/>
                <a:cs typeface="Arial"/>
              </a:rPr>
              <a:t> </a:t>
            </a:r>
            <a:r>
              <a:rPr sz="1600" dirty="0">
                <a:latin typeface="Arial"/>
                <a:cs typeface="Arial"/>
              </a:rPr>
              <a:t>(TYPE</a:t>
            </a:r>
            <a:r>
              <a:rPr sz="1600" spc="-25" dirty="0">
                <a:latin typeface="Arial"/>
                <a:cs typeface="Arial"/>
              </a:rPr>
              <a:t> </a:t>
            </a:r>
            <a:r>
              <a:rPr sz="1600" dirty="0">
                <a:latin typeface="Arial"/>
                <a:cs typeface="Arial"/>
              </a:rPr>
              <a:t>1</a:t>
            </a:r>
            <a:r>
              <a:rPr sz="1600" spc="-20" dirty="0">
                <a:latin typeface="Arial"/>
                <a:cs typeface="Arial"/>
              </a:rPr>
              <a:t> </a:t>
            </a:r>
            <a:r>
              <a:rPr sz="1600" dirty="0">
                <a:latin typeface="Arial"/>
                <a:cs typeface="Arial"/>
              </a:rPr>
              <a:t>SHELF</a:t>
            </a:r>
            <a:r>
              <a:rPr sz="1600" spc="-15" dirty="0">
                <a:latin typeface="Arial"/>
                <a:cs typeface="Arial"/>
              </a:rPr>
              <a:t> </a:t>
            </a:r>
            <a:r>
              <a:rPr sz="1600" spc="-10" dirty="0">
                <a:latin typeface="Arial"/>
                <a:cs typeface="Arial"/>
              </a:rPr>
              <a:t>LIFE)</a:t>
            </a:r>
            <a:endParaRPr sz="1600" dirty="0">
              <a:latin typeface="Arial"/>
              <a:cs typeface="Arial"/>
            </a:endParaRPr>
          </a:p>
          <a:p>
            <a:pPr marL="12700">
              <a:lnSpc>
                <a:spcPts val="1945"/>
              </a:lnSpc>
              <a:spcBef>
                <a:spcPts val="770"/>
              </a:spcBef>
            </a:pPr>
            <a:r>
              <a:rPr sz="1600" spc="-25" dirty="0">
                <a:latin typeface="Arial"/>
                <a:cs typeface="Arial"/>
              </a:rPr>
              <a:t>PALLETIZATION</a:t>
            </a:r>
            <a:r>
              <a:rPr sz="1600" spc="-80" dirty="0">
                <a:latin typeface="Arial"/>
                <a:cs typeface="Arial"/>
              </a:rPr>
              <a:t> </a:t>
            </a:r>
            <a:r>
              <a:rPr sz="1600" dirty="0">
                <a:latin typeface="Arial"/>
                <a:cs typeface="Arial"/>
              </a:rPr>
              <a:t>SHALL</a:t>
            </a:r>
            <a:r>
              <a:rPr sz="1600" spc="-75" dirty="0">
                <a:latin typeface="Arial"/>
                <a:cs typeface="Arial"/>
              </a:rPr>
              <a:t> </a:t>
            </a:r>
            <a:r>
              <a:rPr sz="1600" dirty="0">
                <a:latin typeface="Arial"/>
                <a:cs typeface="Arial"/>
              </a:rPr>
              <a:t>BE</a:t>
            </a:r>
            <a:r>
              <a:rPr sz="1600" spc="-30" dirty="0">
                <a:latin typeface="Arial"/>
                <a:cs typeface="Arial"/>
              </a:rPr>
              <a:t> </a:t>
            </a:r>
            <a:r>
              <a:rPr sz="1600" dirty="0">
                <a:latin typeface="Arial"/>
                <a:cs typeface="Arial"/>
              </a:rPr>
              <a:t>IN</a:t>
            </a:r>
            <a:r>
              <a:rPr sz="1600" spc="-125" dirty="0">
                <a:latin typeface="Arial"/>
                <a:cs typeface="Arial"/>
              </a:rPr>
              <a:t> </a:t>
            </a:r>
            <a:r>
              <a:rPr sz="1600" dirty="0">
                <a:latin typeface="Arial"/>
                <a:cs typeface="Arial"/>
              </a:rPr>
              <a:t>ACCORDANCE</a:t>
            </a:r>
            <a:r>
              <a:rPr sz="1600" spc="-15" dirty="0">
                <a:latin typeface="Arial"/>
                <a:cs typeface="Arial"/>
              </a:rPr>
              <a:t> </a:t>
            </a:r>
            <a:r>
              <a:rPr sz="1600" dirty="0">
                <a:latin typeface="Arial"/>
                <a:cs typeface="Arial"/>
              </a:rPr>
              <a:t>WITH</a:t>
            </a:r>
            <a:r>
              <a:rPr sz="1600" spc="-50" dirty="0">
                <a:latin typeface="Arial"/>
                <a:cs typeface="Arial"/>
              </a:rPr>
              <a:t> </a:t>
            </a:r>
            <a:r>
              <a:rPr sz="1600" dirty="0">
                <a:latin typeface="Arial"/>
                <a:cs typeface="Arial"/>
              </a:rPr>
              <a:t>RP001:</a:t>
            </a:r>
            <a:r>
              <a:rPr sz="1600" spc="-5" dirty="0">
                <a:latin typeface="Arial"/>
                <a:cs typeface="Arial"/>
              </a:rPr>
              <a:t> </a:t>
            </a:r>
            <a:r>
              <a:rPr lang="en-US" sz="1600" spc="-5" dirty="0">
                <a:latin typeface="Arial"/>
                <a:cs typeface="Arial"/>
              </a:rPr>
              <a:t>                                                </a:t>
            </a:r>
            <a:r>
              <a:rPr sz="1600" dirty="0">
                <a:latin typeface="Arial"/>
                <a:cs typeface="Arial"/>
              </a:rPr>
              <a:t>DLA</a:t>
            </a:r>
            <a:r>
              <a:rPr sz="1600" spc="-114" dirty="0">
                <a:latin typeface="Arial"/>
                <a:cs typeface="Arial"/>
              </a:rPr>
              <a:t> </a:t>
            </a:r>
            <a:r>
              <a:rPr sz="1600" spc="-10" dirty="0">
                <a:latin typeface="Arial"/>
                <a:cs typeface="Arial"/>
              </a:rPr>
              <a:t>Packaging</a:t>
            </a:r>
            <a:r>
              <a:rPr lang="en-US" sz="1600" spc="-10" dirty="0">
                <a:latin typeface="Arial"/>
                <a:cs typeface="Arial"/>
              </a:rPr>
              <a:t> </a:t>
            </a:r>
            <a:r>
              <a:rPr sz="1600" dirty="0">
                <a:latin typeface="Arial"/>
                <a:cs typeface="Arial"/>
              </a:rPr>
              <a:t>Requirements</a:t>
            </a:r>
            <a:r>
              <a:rPr sz="1600" spc="-30" dirty="0">
                <a:latin typeface="Arial"/>
                <a:cs typeface="Arial"/>
              </a:rPr>
              <a:t> </a:t>
            </a:r>
            <a:r>
              <a:rPr sz="1600" dirty="0">
                <a:latin typeface="Arial"/>
                <a:cs typeface="Arial"/>
              </a:rPr>
              <a:t>for</a:t>
            </a:r>
            <a:r>
              <a:rPr sz="1600" spc="-45" dirty="0">
                <a:latin typeface="Arial"/>
                <a:cs typeface="Arial"/>
              </a:rPr>
              <a:t> </a:t>
            </a:r>
            <a:r>
              <a:rPr sz="1600" spc="-10" dirty="0">
                <a:latin typeface="Arial"/>
                <a:cs typeface="Arial"/>
              </a:rPr>
              <a:t>Procurement</a:t>
            </a:r>
            <a:endParaRPr sz="1600" dirty="0">
              <a:latin typeface="Arial"/>
              <a:cs typeface="Arial"/>
            </a:endParaRPr>
          </a:p>
        </p:txBody>
      </p:sp>
      <p:sp>
        <p:nvSpPr>
          <p:cNvPr id="6" name="object 16">
            <a:extLst>
              <a:ext uri="{FF2B5EF4-FFF2-40B4-BE49-F238E27FC236}">
                <a16:creationId xmlns:a16="http://schemas.microsoft.com/office/drawing/2014/main" id="{C435EBB8-7581-E63E-8073-C5EDE3F55099}"/>
              </a:ext>
            </a:extLst>
          </p:cNvPr>
          <p:cNvSpPr txBox="1"/>
          <p:nvPr/>
        </p:nvSpPr>
        <p:spPr>
          <a:xfrm>
            <a:off x="728285" y="6423753"/>
            <a:ext cx="6433166" cy="532838"/>
          </a:xfrm>
          <a:prstGeom prst="rect">
            <a:avLst/>
          </a:prstGeom>
          <a:ln w="9525">
            <a:solidFill>
              <a:srgbClr val="FF0000"/>
            </a:solidFill>
          </a:ln>
        </p:spPr>
        <p:txBody>
          <a:bodyPr vert="horz" wrap="square" lIns="0" tIns="40005" rIns="0" bIns="0" rtlCol="0">
            <a:spAutoFit/>
          </a:bodyPr>
          <a:lstStyle/>
          <a:p>
            <a:pPr marL="91440">
              <a:lnSpc>
                <a:spcPct val="100000"/>
              </a:lnSpc>
              <a:spcBef>
                <a:spcPts val="315"/>
              </a:spcBef>
            </a:pPr>
            <a:r>
              <a:rPr lang="en-US" sz="1800" b="1" dirty="0">
                <a:solidFill>
                  <a:srgbClr val="FF0000"/>
                </a:solidFill>
                <a:latin typeface="Arial"/>
                <a:cs typeface="Arial"/>
              </a:rPr>
              <a:t>TIP</a:t>
            </a:r>
            <a:r>
              <a:rPr lang="en-US" sz="1800" dirty="0">
                <a:solidFill>
                  <a:srgbClr val="FF0000"/>
                </a:solidFill>
                <a:latin typeface="Arial"/>
                <a:cs typeface="Arial"/>
              </a:rPr>
              <a:t>: </a:t>
            </a:r>
            <a:r>
              <a:rPr sz="1400" b="1" dirty="0">
                <a:solidFill>
                  <a:srgbClr val="FF0000"/>
                </a:solidFill>
                <a:latin typeface="Arial"/>
                <a:cs typeface="Arial"/>
              </a:rPr>
              <a:t>Pay</a:t>
            </a:r>
            <a:r>
              <a:rPr sz="1400" b="1" spc="-20" dirty="0">
                <a:solidFill>
                  <a:srgbClr val="FF0000"/>
                </a:solidFill>
                <a:latin typeface="Arial"/>
                <a:cs typeface="Arial"/>
              </a:rPr>
              <a:t> </a:t>
            </a:r>
            <a:r>
              <a:rPr sz="1400" b="1" dirty="0">
                <a:solidFill>
                  <a:srgbClr val="FF0000"/>
                </a:solidFill>
                <a:latin typeface="Arial"/>
                <a:cs typeface="Arial"/>
              </a:rPr>
              <a:t>close</a:t>
            </a:r>
            <a:r>
              <a:rPr sz="1400" b="1" spc="-5" dirty="0">
                <a:solidFill>
                  <a:srgbClr val="FF0000"/>
                </a:solidFill>
                <a:latin typeface="Arial"/>
                <a:cs typeface="Arial"/>
              </a:rPr>
              <a:t> </a:t>
            </a:r>
            <a:r>
              <a:rPr sz="1400" b="1" dirty="0">
                <a:solidFill>
                  <a:srgbClr val="FF0000"/>
                </a:solidFill>
                <a:latin typeface="Arial"/>
                <a:cs typeface="Arial"/>
              </a:rPr>
              <a:t>attention</a:t>
            </a:r>
            <a:r>
              <a:rPr sz="1400" b="1" spc="-20" dirty="0">
                <a:solidFill>
                  <a:srgbClr val="FF0000"/>
                </a:solidFill>
                <a:latin typeface="Arial"/>
                <a:cs typeface="Arial"/>
              </a:rPr>
              <a:t> </a:t>
            </a:r>
            <a:r>
              <a:rPr sz="1400" b="1" dirty="0">
                <a:solidFill>
                  <a:srgbClr val="FF0000"/>
                </a:solidFill>
                <a:latin typeface="Arial"/>
                <a:cs typeface="Arial"/>
              </a:rPr>
              <a:t>to</a:t>
            </a:r>
            <a:r>
              <a:rPr sz="1400" b="1" spc="-25" dirty="0">
                <a:solidFill>
                  <a:srgbClr val="FF0000"/>
                </a:solidFill>
                <a:latin typeface="Arial"/>
                <a:cs typeface="Arial"/>
              </a:rPr>
              <a:t> </a:t>
            </a:r>
            <a:r>
              <a:rPr lang="en-US" sz="1400" b="1" spc="-25" dirty="0">
                <a:solidFill>
                  <a:srgbClr val="FF0000"/>
                </a:solidFill>
                <a:latin typeface="Arial"/>
                <a:cs typeface="Arial"/>
              </a:rPr>
              <a:t>QUP and </a:t>
            </a:r>
            <a:r>
              <a:rPr sz="1400" b="1" dirty="0">
                <a:solidFill>
                  <a:srgbClr val="FF0000"/>
                </a:solidFill>
                <a:latin typeface="Arial"/>
                <a:cs typeface="Arial"/>
              </a:rPr>
              <a:t>UI</a:t>
            </a:r>
            <a:r>
              <a:rPr sz="1400" b="1" spc="-10" dirty="0">
                <a:solidFill>
                  <a:srgbClr val="FF0000"/>
                </a:solidFill>
                <a:latin typeface="Arial"/>
                <a:cs typeface="Arial"/>
              </a:rPr>
              <a:t> </a:t>
            </a:r>
            <a:r>
              <a:rPr sz="1400" b="1" dirty="0">
                <a:solidFill>
                  <a:srgbClr val="FF0000"/>
                </a:solidFill>
                <a:latin typeface="Arial"/>
                <a:cs typeface="Arial"/>
              </a:rPr>
              <a:t>lines on</a:t>
            </a:r>
            <a:r>
              <a:rPr sz="1400" b="1" spc="-5" dirty="0">
                <a:solidFill>
                  <a:srgbClr val="FF0000"/>
                </a:solidFill>
                <a:latin typeface="Arial"/>
                <a:cs typeface="Arial"/>
              </a:rPr>
              <a:t> </a:t>
            </a:r>
            <a:r>
              <a:rPr lang="en-US" sz="1400" b="1" spc="-5" dirty="0">
                <a:solidFill>
                  <a:srgbClr val="FF0000"/>
                </a:solidFill>
                <a:latin typeface="Arial"/>
                <a:cs typeface="Arial"/>
              </a:rPr>
              <a:t>the </a:t>
            </a:r>
            <a:r>
              <a:rPr sz="1400" b="1" dirty="0">
                <a:solidFill>
                  <a:srgbClr val="FF0000"/>
                </a:solidFill>
                <a:latin typeface="Arial"/>
                <a:cs typeface="Arial"/>
              </a:rPr>
              <a:t>contract.</a:t>
            </a:r>
            <a:r>
              <a:rPr sz="1400" b="1" spc="459" dirty="0">
                <a:solidFill>
                  <a:srgbClr val="FF0000"/>
                </a:solidFill>
                <a:latin typeface="Arial"/>
                <a:cs typeface="Arial"/>
              </a:rPr>
              <a:t> </a:t>
            </a:r>
            <a:r>
              <a:rPr lang="en-US" sz="1400" b="1" spc="459" dirty="0">
                <a:solidFill>
                  <a:srgbClr val="FF0000"/>
                </a:solidFill>
                <a:latin typeface="Arial"/>
                <a:cs typeface="Arial"/>
              </a:rPr>
              <a:t>                                            </a:t>
            </a:r>
            <a:r>
              <a:rPr lang="en-US" sz="1400" b="1" spc="-10" dirty="0">
                <a:solidFill>
                  <a:srgbClr val="FF0000"/>
                </a:solidFill>
                <a:latin typeface="Arial"/>
                <a:cs typeface="Arial"/>
              </a:rPr>
              <a:t>This QUP and Unit </a:t>
            </a:r>
            <a:r>
              <a:rPr sz="1400" b="1" dirty="0">
                <a:solidFill>
                  <a:srgbClr val="FF0000"/>
                </a:solidFill>
                <a:latin typeface="Arial"/>
                <a:cs typeface="Arial"/>
              </a:rPr>
              <a:t>of</a:t>
            </a:r>
            <a:r>
              <a:rPr sz="1400" b="1" spc="-15" dirty="0">
                <a:solidFill>
                  <a:srgbClr val="FF0000"/>
                </a:solidFill>
                <a:latin typeface="Arial"/>
                <a:cs typeface="Arial"/>
              </a:rPr>
              <a:t> </a:t>
            </a:r>
            <a:r>
              <a:rPr sz="1400" b="1" dirty="0">
                <a:solidFill>
                  <a:srgbClr val="FF0000"/>
                </a:solidFill>
                <a:latin typeface="Arial"/>
                <a:cs typeface="Arial"/>
              </a:rPr>
              <a:t>Issue</a:t>
            </a:r>
            <a:r>
              <a:rPr lang="en-US" sz="1400" b="1" dirty="0">
                <a:solidFill>
                  <a:srgbClr val="FF0000"/>
                </a:solidFill>
                <a:latin typeface="Arial"/>
                <a:cs typeface="Arial"/>
              </a:rPr>
              <a:t> </a:t>
            </a:r>
            <a:r>
              <a:rPr lang="en-US" sz="1400" b="1" spc="-20" dirty="0">
                <a:solidFill>
                  <a:srgbClr val="FF0000"/>
                </a:solidFill>
                <a:latin typeface="Arial"/>
                <a:cs typeface="Arial"/>
              </a:rPr>
              <a:t>must be </a:t>
            </a:r>
            <a:r>
              <a:rPr sz="1400" b="1" dirty="0">
                <a:solidFill>
                  <a:srgbClr val="FF0000"/>
                </a:solidFill>
                <a:latin typeface="Arial"/>
                <a:cs typeface="Arial"/>
              </a:rPr>
              <a:t>marked</a:t>
            </a:r>
            <a:r>
              <a:rPr sz="1400" b="1" spc="-5" dirty="0">
                <a:solidFill>
                  <a:srgbClr val="FF0000"/>
                </a:solidFill>
                <a:latin typeface="Arial"/>
                <a:cs typeface="Arial"/>
              </a:rPr>
              <a:t> </a:t>
            </a:r>
            <a:r>
              <a:rPr sz="1400" b="1" dirty="0">
                <a:solidFill>
                  <a:srgbClr val="FF0000"/>
                </a:solidFill>
                <a:latin typeface="Arial"/>
                <a:cs typeface="Arial"/>
              </a:rPr>
              <a:t>as:</a:t>
            </a:r>
            <a:r>
              <a:rPr sz="1400" b="1" spc="-25" dirty="0">
                <a:solidFill>
                  <a:srgbClr val="FF0000"/>
                </a:solidFill>
                <a:latin typeface="Arial"/>
                <a:cs typeface="Arial"/>
              </a:rPr>
              <a:t> </a:t>
            </a:r>
            <a:r>
              <a:rPr sz="1400" b="1" dirty="0">
                <a:solidFill>
                  <a:srgbClr val="FF0000"/>
                </a:solidFill>
                <a:latin typeface="Arial"/>
                <a:cs typeface="Arial"/>
              </a:rPr>
              <a:t>1</a:t>
            </a:r>
            <a:r>
              <a:rPr sz="1400" b="1" spc="-20" dirty="0">
                <a:solidFill>
                  <a:srgbClr val="FF0000"/>
                </a:solidFill>
                <a:latin typeface="Arial"/>
                <a:cs typeface="Arial"/>
              </a:rPr>
              <a:t> </a:t>
            </a:r>
            <a:r>
              <a:rPr sz="1400" b="1" spc="-25" dirty="0">
                <a:solidFill>
                  <a:srgbClr val="FF0000"/>
                </a:solidFill>
                <a:latin typeface="Arial"/>
                <a:cs typeface="Arial"/>
              </a:rPr>
              <a:t>PR</a:t>
            </a:r>
            <a:r>
              <a:rPr lang="en-US" sz="1400" b="1" spc="-25" dirty="0">
                <a:solidFill>
                  <a:srgbClr val="FF0000"/>
                </a:solidFill>
                <a:latin typeface="Arial"/>
                <a:cs typeface="Arial"/>
              </a:rPr>
              <a:t> for all unit containers.</a:t>
            </a:r>
            <a:endParaRPr sz="1400" b="1" dirty="0">
              <a:latin typeface="Arial"/>
              <a:cs typeface="Arial"/>
            </a:endParaRPr>
          </a:p>
        </p:txBody>
      </p:sp>
      <p:sp>
        <p:nvSpPr>
          <p:cNvPr id="7" name="object 8">
            <a:extLst>
              <a:ext uri="{FF2B5EF4-FFF2-40B4-BE49-F238E27FC236}">
                <a16:creationId xmlns:a16="http://schemas.microsoft.com/office/drawing/2014/main" id="{3C931D8A-80DC-727F-4CD1-8590D309A2F8}"/>
              </a:ext>
            </a:extLst>
          </p:cNvPr>
          <p:cNvSpPr txBox="1"/>
          <p:nvPr/>
        </p:nvSpPr>
        <p:spPr>
          <a:xfrm>
            <a:off x="704307" y="2280484"/>
            <a:ext cx="539115" cy="671830"/>
          </a:xfrm>
          <a:prstGeom prst="rect">
            <a:avLst/>
          </a:prstGeom>
        </p:spPr>
        <p:txBody>
          <a:bodyPr vert="horz" wrap="square" lIns="0" tIns="121920" rIns="0" bIns="0" rtlCol="0">
            <a:spAutoFit/>
          </a:bodyPr>
          <a:lstStyle/>
          <a:p>
            <a:pPr marL="12700">
              <a:lnSpc>
                <a:spcPct val="100000"/>
              </a:lnSpc>
              <a:spcBef>
                <a:spcPts val="960"/>
              </a:spcBef>
            </a:pPr>
            <a:r>
              <a:rPr sz="1400" b="1" u="sng" spc="-20" dirty="0">
                <a:uFill>
                  <a:solidFill>
                    <a:srgbClr val="000000"/>
                  </a:solidFill>
                </a:uFill>
                <a:latin typeface="Arial"/>
                <a:cs typeface="Arial"/>
              </a:rPr>
              <a:t>CLIN</a:t>
            </a:r>
            <a:r>
              <a:rPr sz="1400" b="1" u="sng" spc="500" dirty="0">
                <a:uFill>
                  <a:solidFill>
                    <a:srgbClr val="000000"/>
                  </a:solidFill>
                </a:uFill>
                <a:latin typeface="Arial"/>
                <a:cs typeface="Arial"/>
              </a:rPr>
              <a:t> </a:t>
            </a:r>
            <a:endParaRPr sz="1400" dirty="0">
              <a:latin typeface="Arial"/>
              <a:cs typeface="Arial"/>
            </a:endParaRPr>
          </a:p>
          <a:p>
            <a:pPr marL="12700">
              <a:lnSpc>
                <a:spcPct val="100000"/>
              </a:lnSpc>
              <a:spcBef>
                <a:spcPts val="865"/>
              </a:spcBef>
            </a:pPr>
            <a:r>
              <a:rPr sz="1400" spc="-50" dirty="0">
                <a:latin typeface="Arial"/>
                <a:cs typeface="Arial"/>
              </a:rPr>
              <a:t>1</a:t>
            </a:r>
            <a:endParaRPr sz="1400" dirty="0">
              <a:latin typeface="Arial"/>
              <a:cs typeface="Arial"/>
            </a:endParaRPr>
          </a:p>
        </p:txBody>
      </p:sp>
      <p:sp>
        <p:nvSpPr>
          <p:cNvPr id="8" name="object 9">
            <a:extLst>
              <a:ext uri="{FF2B5EF4-FFF2-40B4-BE49-F238E27FC236}">
                <a16:creationId xmlns:a16="http://schemas.microsoft.com/office/drawing/2014/main" id="{2C6310CB-8C88-D1A6-E88D-8458B3E3B282}"/>
              </a:ext>
            </a:extLst>
          </p:cNvPr>
          <p:cNvSpPr txBox="1"/>
          <p:nvPr/>
        </p:nvSpPr>
        <p:spPr>
          <a:xfrm>
            <a:off x="1490646" y="2280484"/>
            <a:ext cx="1701800" cy="671830"/>
          </a:xfrm>
          <a:prstGeom prst="rect">
            <a:avLst/>
          </a:prstGeom>
        </p:spPr>
        <p:txBody>
          <a:bodyPr vert="horz" wrap="square" lIns="0" tIns="121920" rIns="0" bIns="0" rtlCol="0">
            <a:spAutoFit/>
          </a:bodyPr>
          <a:lstStyle/>
          <a:p>
            <a:pPr marL="132715">
              <a:lnSpc>
                <a:spcPct val="100000"/>
              </a:lnSpc>
              <a:spcBef>
                <a:spcPts val="960"/>
              </a:spcBef>
              <a:tabLst>
                <a:tab pos="1266825" algn="l"/>
              </a:tabLst>
            </a:pPr>
            <a:r>
              <a:rPr sz="1400" b="1" u="sng" spc="-25" dirty="0">
                <a:uFill>
                  <a:solidFill>
                    <a:srgbClr val="000000"/>
                  </a:solidFill>
                </a:uFill>
                <a:latin typeface="Arial"/>
                <a:cs typeface="Arial"/>
              </a:rPr>
              <a:t>PR</a:t>
            </a:r>
            <a:r>
              <a:rPr sz="1400" b="1" u="none" dirty="0">
                <a:latin typeface="Arial"/>
                <a:cs typeface="Arial"/>
              </a:rPr>
              <a:t>	</a:t>
            </a:r>
            <a:r>
              <a:rPr sz="1400" b="1" u="sng" spc="-20" dirty="0">
                <a:uFill>
                  <a:solidFill>
                    <a:srgbClr val="000000"/>
                  </a:solidFill>
                </a:uFill>
                <a:latin typeface="Arial"/>
                <a:cs typeface="Arial"/>
              </a:rPr>
              <a:t>PRLI</a:t>
            </a:r>
            <a:endParaRPr sz="1400" dirty="0">
              <a:latin typeface="Arial"/>
              <a:cs typeface="Arial"/>
            </a:endParaRPr>
          </a:p>
          <a:p>
            <a:pPr marL="12700">
              <a:lnSpc>
                <a:spcPct val="100000"/>
              </a:lnSpc>
              <a:spcBef>
                <a:spcPts val="865"/>
              </a:spcBef>
              <a:tabLst>
                <a:tab pos="1292225" algn="l"/>
              </a:tabLst>
            </a:pPr>
            <a:r>
              <a:rPr sz="1400" spc="-10" dirty="0">
                <a:latin typeface="Arial"/>
                <a:cs typeface="Arial"/>
              </a:rPr>
              <a:t>0040888212</a:t>
            </a:r>
            <a:r>
              <a:rPr sz="1400" dirty="0">
                <a:latin typeface="Arial"/>
                <a:cs typeface="Arial"/>
              </a:rPr>
              <a:t>	</a:t>
            </a:r>
            <a:r>
              <a:rPr sz="1400" spc="-20" dirty="0">
                <a:latin typeface="Arial"/>
                <a:cs typeface="Arial"/>
              </a:rPr>
              <a:t>0001</a:t>
            </a:r>
            <a:endParaRPr sz="1400" dirty="0">
              <a:latin typeface="Arial"/>
              <a:cs typeface="Arial"/>
            </a:endParaRPr>
          </a:p>
        </p:txBody>
      </p:sp>
      <p:sp>
        <p:nvSpPr>
          <p:cNvPr id="9" name="object 10">
            <a:extLst>
              <a:ext uri="{FF2B5EF4-FFF2-40B4-BE49-F238E27FC236}">
                <a16:creationId xmlns:a16="http://schemas.microsoft.com/office/drawing/2014/main" id="{AD850EB1-65CC-3FD0-438E-949CA6E6A422}"/>
              </a:ext>
            </a:extLst>
          </p:cNvPr>
          <p:cNvSpPr txBox="1"/>
          <p:nvPr/>
        </p:nvSpPr>
        <p:spPr>
          <a:xfrm>
            <a:off x="3480782" y="2389885"/>
            <a:ext cx="457200" cy="637540"/>
          </a:xfrm>
          <a:prstGeom prst="rect">
            <a:avLst/>
          </a:prstGeom>
          <a:ln w="28575">
            <a:solidFill>
              <a:srgbClr val="FF0000"/>
            </a:solidFill>
          </a:ln>
        </p:spPr>
        <p:txBody>
          <a:bodyPr vert="horz" wrap="square" lIns="0" tIns="12700" rIns="0" bIns="0" rtlCol="0">
            <a:spAutoFit/>
          </a:bodyPr>
          <a:lstStyle/>
          <a:p>
            <a:pPr marL="123825">
              <a:lnSpc>
                <a:spcPct val="100000"/>
              </a:lnSpc>
              <a:spcBef>
                <a:spcPts val="100"/>
              </a:spcBef>
            </a:pPr>
            <a:r>
              <a:rPr sz="1400" b="1" u="sng" spc="-25" dirty="0">
                <a:uFill>
                  <a:solidFill>
                    <a:srgbClr val="000000"/>
                  </a:solidFill>
                </a:uFill>
                <a:latin typeface="Arial"/>
                <a:cs typeface="Arial"/>
              </a:rPr>
              <a:t>UI</a:t>
            </a:r>
            <a:endParaRPr sz="1400">
              <a:latin typeface="Arial"/>
              <a:cs typeface="Arial"/>
            </a:endParaRPr>
          </a:p>
          <a:p>
            <a:pPr marL="89535">
              <a:lnSpc>
                <a:spcPct val="100000"/>
              </a:lnSpc>
              <a:spcBef>
                <a:spcPts val="865"/>
              </a:spcBef>
            </a:pPr>
            <a:r>
              <a:rPr sz="1400" spc="-25" dirty="0">
                <a:latin typeface="Arial"/>
                <a:cs typeface="Arial"/>
              </a:rPr>
              <a:t>PR</a:t>
            </a:r>
            <a:endParaRPr sz="1400">
              <a:latin typeface="Arial"/>
              <a:cs typeface="Arial"/>
            </a:endParaRPr>
          </a:p>
        </p:txBody>
      </p:sp>
      <p:sp>
        <p:nvSpPr>
          <p:cNvPr id="10" name="object 11">
            <a:extLst>
              <a:ext uri="{FF2B5EF4-FFF2-40B4-BE49-F238E27FC236}">
                <a16:creationId xmlns:a16="http://schemas.microsoft.com/office/drawing/2014/main" id="{BF49AB58-ECCE-1B7F-8B2C-E697223BD21D}"/>
              </a:ext>
            </a:extLst>
          </p:cNvPr>
          <p:cNvSpPr txBox="1"/>
          <p:nvPr/>
        </p:nvSpPr>
        <p:spPr>
          <a:xfrm>
            <a:off x="4115020" y="2280484"/>
            <a:ext cx="748030" cy="671830"/>
          </a:xfrm>
          <a:prstGeom prst="rect">
            <a:avLst/>
          </a:prstGeom>
        </p:spPr>
        <p:txBody>
          <a:bodyPr vert="horz" wrap="square" lIns="0" tIns="121920" rIns="0" bIns="0" rtlCol="0">
            <a:spAutoFit/>
          </a:bodyPr>
          <a:lstStyle/>
          <a:p>
            <a:pPr algn="ctr">
              <a:lnSpc>
                <a:spcPct val="100000"/>
              </a:lnSpc>
              <a:spcBef>
                <a:spcPts val="960"/>
              </a:spcBef>
            </a:pPr>
            <a:r>
              <a:rPr sz="1400" b="1" u="sng" spc="-10" dirty="0">
                <a:uFill>
                  <a:solidFill>
                    <a:srgbClr val="000000"/>
                  </a:solidFill>
                </a:uFill>
                <a:latin typeface="Arial"/>
                <a:cs typeface="Arial"/>
              </a:rPr>
              <a:t>Quantity</a:t>
            </a:r>
            <a:endParaRPr sz="1400">
              <a:latin typeface="Arial"/>
              <a:cs typeface="Arial"/>
            </a:endParaRPr>
          </a:p>
          <a:p>
            <a:pPr marR="54610" algn="ctr">
              <a:lnSpc>
                <a:spcPct val="100000"/>
              </a:lnSpc>
              <a:spcBef>
                <a:spcPts val="865"/>
              </a:spcBef>
            </a:pPr>
            <a:r>
              <a:rPr sz="1400" spc="-25" dirty="0">
                <a:latin typeface="Arial"/>
                <a:cs typeface="Arial"/>
              </a:rPr>
              <a:t>15</a:t>
            </a:r>
            <a:endParaRPr sz="1400">
              <a:latin typeface="Arial"/>
              <a:cs typeface="Arial"/>
            </a:endParaRPr>
          </a:p>
        </p:txBody>
      </p:sp>
      <p:sp>
        <p:nvSpPr>
          <p:cNvPr id="11" name="object 12">
            <a:extLst>
              <a:ext uri="{FF2B5EF4-FFF2-40B4-BE49-F238E27FC236}">
                <a16:creationId xmlns:a16="http://schemas.microsoft.com/office/drawing/2014/main" id="{9B9B044A-B677-9BD6-739F-2FDC3031F8E8}"/>
              </a:ext>
            </a:extLst>
          </p:cNvPr>
          <p:cNvSpPr txBox="1"/>
          <p:nvPr/>
        </p:nvSpPr>
        <p:spPr>
          <a:xfrm>
            <a:off x="5276308" y="2280484"/>
            <a:ext cx="854710" cy="671830"/>
          </a:xfrm>
          <a:prstGeom prst="rect">
            <a:avLst/>
          </a:prstGeom>
        </p:spPr>
        <p:txBody>
          <a:bodyPr vert="horz" wrap="square" lIns="0" tIns="121920" rIns="0" bIns="0" rtlCol="0">
            <a:spAutoFit/>
          </a:bodyPr>
          <a:lstStyle/>
          <a:p>
            <a:pPr marL="12700">
              <a:lnSpc>
                <a:spcPct val="100000"/>
              </a:lnSpc>
              <a:spcBef>
                <a:spcPts val="960"/>
              </a:spcBef>
            </a:pPr>
            <a:r>
              <a:rPr sz="1400" b="1" u="sng" dirty="0">
                <a:uFill>
                  <a:solidFill>
                    <a:srgbClr val="000000"/>
                  </a:solidFill>
                </a:uFill>
                <a:latin typeface="Arial"/>
                <a:cs typeface="Arial"/>
              </a:rPr>
              <a:t>Unit</a:t>
            </a:r>
            <a:r>
              <a:rPr sz="1400" b="1" u="sng" spc="-45" dirty="0">
                <a:uFill>
                  <a:solidFill>
                    <a:srgbClr val="000000"/>
                  </a:solidFill>
                </a:uFill>
                <a:latin typeface="Arial"/>
                <a:cs typeface="Arial"/>
              </a:rPr>
              <a:t> </a:t>
            </a:r>
            <a:r>
              <a:rPr sz="1400" b="1" u="sng" spc="-10" dirty="0">
                <a:uFill>
                  <a:solidFill>
                    <a:srgbClr val="000000"/>
                  </a:solidFill>
                </a:uFill>
                <a:latin typeface="Arial"/>
                <a:cs typeface="Arial"/>
              </a:rPr>
              <a:t>Price</a:t>
            </a:r>
            <a:endParaRPr sz="1400" dirty="0">
              <a:latin typeface="Arial"/>
              <a:cs typeface="Arial"/>
            </a:endParaRPr>
          </a:p>
          <a:p>
            <a:pPr marL="16510">
              <a:lnSpc>
                <a:spcPct val="100000"/>
              </a:lnSpc>
              <a:spcBef>
                <a:spcPts val="865"/>
              </a:spcBef>
            </a:pPr>
            <a:r>
              <a:rPr sz="1400" spc="-10" dirty="0">
                <a:latin typeface="Arial"/>
                <a:cs typeface="Arial"/>
              </a:rPr>
              <a:t>$113.05</a:t>
            </a:r>
            <a:endParaRPr sz="1400" dirty="0">
              <a:latin typeface="Arial"/>
              <a:cs typeface="Arial"/>
            </a:endParaRPr>
          </a:p>
        </p:txBody>
      </p:sp>
      <p:sp>
        <p:nvSpPr>
          <p:cNvPr id="12" name="object 13">
            <a:extLst>
              <a:ext uri="{FF2B5EF4-FFF2-40B4-BE49-F238E27FC236}">
                <a16:creationId xmlns:a16="http://schemas.microsoft.com/office/drawing/2014/main" id="{266000F4-D6BB-30AE-8E9C-33F43E5B58F7}"/>
              </a:ext>
            </a:extLst>
          </p:cNvPr>
          <p:cNvSpPr txBox="1"/>
          <p:nvPr/>
        </p:nvSpPr>
        <p:spPr>
          <a:xfrm>
            <a:off x="6743920" y="2280484"/>
            <a:ext cx="920115" cy="671830"/>
          </a:xfrm>
          <a:prstGeom prst="rect">
            <a:avLst/>
          </a:prstGeom>
        </p:spPr>
        <p:txBody>
          <a:bodyPr vert="horz" wrap="square" lIns="0" tIns="121920" rIns="0" bIns="0" rtlCol="0">
            <a:spAutoFit/>
          </a:bodyPr>
          <a:lstStyle/>
          <a:p>
            <a:pPr marR="5080" algn="r">
              <a:lnSpc>
                <a:spcPct val="100000"/>
              </a:lnSpc>
              <a:spcBef>
                <a:spcPts val="960"/>
              </a:spcBef>
            </a:pPr>
            <a:r>
              <a:rPr sz="1400" b="1" u="sng" spc="-20" dirty="0">
                <a:uFill>
                  <a:solidFill>
                    <a:srgbClr val="000000"/>
                  </a:solidFill>
                </a:uFill>
                <a:latin typeface="Arial"/>
                <a:cs typeface="Arial"/>
              </a:rPr>
              <a:t>Total</a:t>
            </a:r>
            <a:r>
              <a:rPr sz="1400" b="1" u="sng" spc="-55" dirty="0">
                <a:uFill>
                  <a:solidFill>
                    <a:srgbClr val="000000"/>
                  </a:solidFill>
                </a:uFill>
                <a:latin typeface="Arial"/>
                <a:cs typeface="Arial"/>
              </a:rPr>
              <a:t> </a:t>
            </a:r>
            <a:r>
              <a:rPr sz="1400" b="1" u="sng" spc="-10" dirty="0">
                <a:uFill>
                  <a:solidFill>
                    <a:srgbClr val="000000"/>
                  </a:solidFill>
                </a:uFill>
                <a:latin typeface="Arial"/>
                <a:cs typeface="Arial"/>
              </a:rPr>
              <a:t>Price</a:t>
            </a:r>
            <a:endParaRPr sz="1400" dirty="0">
              <a:latin typeface="Arial"/>
              <a:cs typeface="Arial"/>
            </a:endParaRPr>
          </a:p>
          <a:p>
            <a:pPr marR="8890" algn="r">
              <a:lnSpc>
                <a:spcPct val="100000"/>
              </a:lnSpc>
              <a:spcBef>
                <a:spcPts val="865"/>
              </a:spcBef>
            </a:pPr>
            <a:r>
              <a:rPr sz="1400" spc="-10" dirty="0">
                <a:latin typeface="Arial"/>
                <a:cs typeface="Arial"/>
              </a:rPr>
              <a:t>$1695.75</a:t>
            </a:r>
            <a:endParaRPr sz="1400" dirty="0">
              <a:latin typeface="Arial"/>
              <a:cs typeface="Arial"/>
            </a:endParaRPr>
          </a:p>
        </p:txBody>
      </p:sp>
      <p:sp>
        <p:nvSpPr>
          <p:cNvPr id="13" name="TextBox 12">
            <a:extLst>
              <a:ext uri="{FF2B5EF4-FFF2-40B4-BE49-F238E27FC236}">
                <a16:creationId xmlns:a16="http://schemas.microsoft.com/office/drawing/2014/main" id="{71A9A8E7-FFF0-8530-95AB-F5789A7A9394}"/>
              </a:ext>
            </a:extLst>
          </p:cNvPr>
          <p:cNvSpPr txBox="1"/>
          <p:nvPr/>
        </p:nvSpPr>
        <p:spPr>
          <a:xfrm>
            <a:off x="608903" y="1461895"/>
            <a:ext cx="8003023" cy="369332"/>
          </a:xfrm>
          <a:prstGeom prst="rect">
            <a:avLst/>
          </a:prstGeom>
          <a:noFill/>
        </p:spPr>
        <p:txBody>
          <a:bodyPr wrap="square" rtlCol="0">
            <a:spAutoFit/>
          </a:bodyPr>
          <a:lstStyle/>
          <a:p>
            <a:r>
              <a:rPr lang="en-US" b="1" u="sng" dirty="0">
                <a:solidFill>
                  <a:srgbClr val="002060"/>
                </a:solidFill>
              </a:rPr>
              <a:t>Unit of Issue and QUP: How it Appears on DLA Contracts</a:t>
            </a:r>
          </a:p>
        </p:txBody>
      </p:sp>
      <p:sp>
        <p:nvSpPr>
          <p:cNvPr id="15" name="Rectangle 14">
            <a:extLst>
              <a:ext uri="{FF2B5EF4-FFF2-40B4-BE49-F238E27FC236}">
                <a16:creationId xmlns:a16="http://schemas.microsoft.com/office/drawing/2014/main" id="{DF61836F-29AF-F443-F35F-34B341E6DB5D}"/>
              </a:ext>
            </a:extLst>
          </p:cNvPr>
          <p:cNvSpPr/>
          <p:nvPr/>
        </p:nvSpPr>
        <p:spPr>
          <a:xfrm>
            <a:off x="639272" y="4371931"/>
            <a:ext cx="1124792" cy="24276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3AEF89F2-61E4-ECC9-9C69-A06CCD4C1C9C}"/>
              </a:ext>
            </a:extLst>
          </p:cNvPr>
          <p:cNvSpPr txBox="1"/>
          <p:nvPr/>
        </p:nvSpPr>
        <p:spPr>
          <a:xfrm>
            <a:off x="631180" y="1899112"/>
            <a:ext cx="6886321" cy="369332"/>
          </a:xfrm>
          <a:prstGeom prst="rect">
            <a:avLst/>
          </a:prstGeom>
          <a:noFill/>
        </p:spPr>
        <p:txBody>
          <a:bodyPr wrap="square" rtlCol="0">
            <a:spAutoFit/>
          </a:bodyPr>
          <a:lstStyle/>
          <a:p>
            <a:r>
              <a:rPr lang="en-US" i="1" dirty="0"/>
              <a:t>Unit of Issue (UI) is located within the Contract, Section B</a:t>
            </a:r>
          </a:p>
        </p:txBody>
      </p:sp>
    </p:spTree>
    <p:extLst>
      <p:ext uri="{BB962C8B-B14F-4D97-AF65-F5344CB8AC3E}">
        <p14:creationId xmlns:p14="http://schemas.microsoft.com/office/powerpoint/2010/main" val="2424879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pattFill prst="pct50">
          <a:fgClr>
            <a:schemeClr val="accent4">
              <a:lumMod val="75000"/>
            </a:schemeClr>
          </a:fgClr>
          <a:bgClr>
            <a:schemeClr val="bg1"/>
          </a:bgClr>
        </a:patt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2DFB3E-09FA-BD51-E18F-0F284C46ED49}"/>
              </a:ext>
            </a:extLst>
          </p:cNvPr>
          <p:cNvSpPr>
            <a:spLocks noGrp="1"/>
          </p:cNvSpPr>
          <p:nvPr>
            <p:ph type="body" sz="quarter" idx="10"/>
          </p:nvPr>
        </p:nvSpPr>
        <p:spPr/>
        <p:txBody>
          <a:bodyPr/>
          <a:lstStyle/>
          <a:p>
            <a:r>
              <a:rPr lang="en-US" dirty="0"/>
              <a:t>TKO Seminar</a:t>
            </a:r>
          </a:p>
        </p:txBody>
      </p:sp>
      <p:sp>
        <p:nvSpPr>
          <p:cNvPr id="3" name="Title 2">
            <a:extLst>
              <a:ext uri="{FF2B5EF4-FFF2-40B4-BE49-F238E27FC236}">
                <a16:creationId xmlns:a16="http://schemas.microsoft.com/office/drawing/2014/main" id="{8ED676C8-67B6-3962-B3F8-B75E7D53213A}"/>
              </a:ext>
            </a:extLst>
          </p:cNvPr>
          <p:cNvSpPr>
            <a:spLocks noGrp="1"/>
          </p:cNvSpPr>
          <p:nvPr>
            <p:ph type="title"/>
          </p:nvPr>
        </p:nvSpPr>
        <p:spPr/>
        <p:txBody>
          <a:bodyPr/>
          <a:lstStyle/>
          <a:p>
            <a:r>
              <a:rPr lang="en-US" dirty="0">
                <a:latin typeface="Raleway Black" pitchFamily="2" charset="0"/>
              </a:rPr>
              <a:t>Packaging Overview</a:t>
            </a:r>
          </a:p>
        </p:txBody>
      </p:sp>
      <p:sp>
        <p:nvSpPr>
          <p:cNvPr id="4" name="Slide Number Placeholder 3">
            <a:extLst>
              <a:ext uri="{FF2B5EF4-FFF2-40B4-BE49-F238E27FC236}">
                <a16:creationId xmlns:a16="http://schemas.microsoft.com/office/drawing/2014/main" id="{B88270CE-6828-C26D-8CC5-B834AC11BC15}"/>
              </a:ext>
            </a:extLst>
          </p:cNvPr>
          <p:cNvSpPr>
            <a:spLocks noGrp="1"/>
          </p:cNvSpPr>
          <p:nvPr>
            <p:ph type="sldNum" sz="quarter" idx="4"/>
          </p:nvPr>
        </p:nvSpPr>
        <p:spPr/>
        <p:txBody>
          <a:bodyPr/>
          <a:lstStyle/>
          <a:p>
            <a:r>
              <a:rPr lang="en-US" dirty="0"/>
              <a:t>8 of 25</a:t>
            </a:r>
          </a:p>
        </p:txBody>
      </p:sp>
      <p:graphicFrame>
        <p:nvGraphicFramePr>
          <p:cNvPr id="5" name="Diagram 4">
            <a:extLst>
              <a:ext uri="{FF2B5EF4-FFF2-40B4-BE49-F238E27FC236}">
                <a16:creationId xmlns:a16="http://schemas.microsoft.com/office/drawing/2014/main" id="{3B83B90F-83F7-3F5D-9EAA-C09F92503D11}"/>
              </a:ext>
            </a:extLst>
          </p:cNvPr>
          <p:cNvGraphicFramePr/>
          <p:nvPr>
            <p:extLst>
              <p:ext uri="{D42A27DB-BD31-4B8C-83A1-F6EECF244321}">
                <p14:modId xmlns:p14="http://schemas.microsoft.com/office/powerpoint/2010/main" val="2600157054"/>
              </p:ext>
            </p:extLst>
          </p:nvPr>
        </p:nvGraphicFramePr>
        <p:xfrm>
          <a:off x="1909721" y="2364984"/>
          <a:ext cx="7274738" cy="46454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46DC3FFE-A22B-2C60-4A31-B0242A1B863F}"/>
              </a:ext>
            </a:extLst>
          </p:cNvPr>
          <p:cNvSpPr txBox="1"/>
          <p:nvPr/>
        </p:nvSpPr>
        <p:spPr>
          <a:xfrm>
            <a:off x="4821504" y="3426558"/>
            <a:ext cx="914400" cy="914400"/>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8886EF84-1298-5728-F858-9858BC972041}"/>
              </a:ext>
            </a:extLst>
          </p:cNvPr>
          <p:cNvSpPr txBox="1"/>
          <p:nvPr/>
        </p:nvSpPr>
        <p:spPr>
          <a:xfrm rot="501543">
            <a:off x="4029998" y="4481778"/>
            <a:ext cx="5291857" cy="465636"/>
          </a:xfrm>
          <a:prstGeom prst="rect">
            <a:avLst/>
          </a:prstGeom>
          <a:noFill/>
        </p:spPr>
        <p:txBody>
          <a:bodyPr wrap="square" rtlCol="0">
            <a:spAutoFit/>
          </a:bodyPr>
          <a:lstStyle/>
          <a:p>
            <a:r>
              <a:rPr lang="en-US" sz="2400" dirty="0"/>
              <a:t>Waterproof or Greaseproof Protection</a:t>
            </a:r>
          </a:p>
        </p:txBody>
      </p:sp>
      <p:sp>
        <p:nvSpPr>
          <p:cNvPr id="8" name="TextBox 7">
            <a:extLst>
              <a:ext uri="{FF2B5EF4-FFF2-40B4-BE49-F238E27FC236}">
                <a16:creationId xmlns:a16="http://schemas.microsoft.com/office/drawing/2014/main" id="{10F89541-F589-0267-E166-F68641DF0EE7}"/>
              </a:ext>
            </a:extLst>
          </p:cNvPr>
          <p:cNvSpPr txBox="1"/>
          <p:nvPr/>
        </p:nvSpPr>
        <p:spPr>
          <a:xfrm rot="530189">
            <a:off x="4094568" y="5753437"/>
            <a:ext cx="5081799" cy="461665"/>
          </a:xfrm>
          <a:prstGeom prst="rect">
            <a:avLst/>
          </a:prstGeom>
          <a:noFill/>
        </p:spPr>
        <p:txBody>
          <a:bodyPr wrap="square" rtlCol="0">
            <a:spAutoFit/>
          </a:bodyPr>
          <a:lstStyle/>
          <a:p>
            <a:r>
              <a:rPr lang="en-US" sz="2400" dirty="0"/>
              <a:t>Watervaporproof Protection</a:t>
            </a:r>
          </a:p>
        </p:txBody>
      </p:sp>
      <p:sp>
        <p:nvSpPr>
          <p:cNvPr id="9" name="TextBox 8">
            <a:extLst>
              <a:ext uri="{FF2B5EF4-FFF2-40B4-BE49-F238E27FC236}">
                <a16:creationId xmlns:a16="http://schemas.microsoft.com/office/drawing/2014/main" id="{42607CD6-6044-F835-042F-82B4A26BF75B}"/>
              </a:ext>
            </a:extLst>
          </p:cNvPr>
          <p:cNvSpPr txBox="1"/>
          <p:nvPr/>
        </p:nvSpPr>
        <p:spPr>
          <a:xfrm rot="507016">
            <a:off x="4046016" y="6448933"/>
            <a:ext cx="5591596" cy="430887"/>
          </a:xfrm>
          <a:prstGeom prst="rect">
            <a:avLst/>
          </a:prstGeom>
          <a:noFill/>
        </p:spPr>
        <p:txBody>
          <a:bodyPr wrap="square" rtlCol="0">
            <a:spAutoFit/>
          </a:bodyPr>
          <a:lstStyle/>
          <a:p>
            <a:r>
              <a:rPr lang="en-US" sz="2200" dirty="0"/>
              <a:t>Watervaporproof Protection with Desiccant</a:t>
            </a:r>
          </a:p>
        </p:txBody>
      </p:sp>
      <p:sp>
        <p:nvSpPr>
          <p:cNvPr id="11" name="TextBox 10">
            <a:extLst>
              <a:ext uri="{FF2B5EF4-FFF2-40B4-BE49-F238E27FC236}">
                <a16:creationId xmlns:a16="http://schemas.microsoft.com/office/drawing/2014/main" id="{1C915051-7809-5373-FA13-643EB2062E1B}"/>
              </a:ext>
            </a:extLst>
          </p:cNvPr>
          <p:cNvSpPr txBox="1"/>
          <p:nvPr/>
        </p:nvSpPr>
        <p:spPr>
          <a:xfrm>
            <a:off x="647361" y="2859343"/>
            <a:ext cx="1597728" cy="2585323"/>
          </a:xfrm>
          <a:prstGeom prst="rect">
            <a:avLst/>
          </a:prstGeom>
          <a:noFill/>
        </p:spPr>
        <p:txBody>
          <a:bodyPr wrap="square">
            <a:spAutoFit/>
          </a:bodyPr>
          <a:lstStyle/>
          <a:p>
            <a:pPr marL="90805">
              <a:lnSpc>
                <a:spcPct val="100000"/>
              </a:lnSpc>
              <a:spcBef>
                <a:spcPts val="309"/>
              </a:spcBef>
            </a:pPr>
            <a:r>
              <a:rPr lang="en-US" sz="1800" b="1" dirty="0">
                <a:solidFill>
                  <a:srgbClr val="FF0000"/>
                </a:solidFill>
                <a:latin typeface="Arial"/>
                <a:cs typeface="Arial"/>
              </a:rPr>
              <a:t>Attention</a:t>
            </a:r>
            <a:r>
              <a:rPr lang="en-US" sz="1800" dirty="0">
                <a:solidFill>
                  <a:srgbClr val="FF0000"/>
                </a:solidFill>
                <a:latin typeface="Arial"/>
                <a:cs typeface="Arial"/>
              </a:rPr>
              <a:t>:</a:t>
            </a:r>
            <a:r>
              <a:rPr lang="en-US" sz="1800" spc="345" dirty="0">
                <a:solidFill>
                  <a:srgbClr val="FF0000"/>
                </a:solidFill>
                <a:latin typeface="Arial"/>
                <a:cs typeface="Arial"/>
              </a:rPr>
              <a:t> </a:t>
            </a:r>
            <a:r>
              <a:rPr lang="en-US" sz="1800" i="1" dirty="0">
                <a:solidFill>
                  <a:srgbClr val="FF0000"/>
                </a:solidFill>
                <a:latin typeface="Arial"/>
                <a:cs typeface="Arial"/>
              </a:rPr>
              <a:t>As</a:t>
            </a:r>
            <a:r>
              <a:rPr lang="en-US" sz="1800" i="1" spc="-25" dirty="0">
                <a:solidFill>
                  <a:srgbClr val="FF0000"/>
                </a:solidFill>
                <a:latin typeface="Arial"/>
                <a:cs typeface="Arial"/>
              </a:rPr>
              <a:t> the </a:t>
            </a:r>
            <a:r>
              <a:rPr lang="en-US" sz="1800" i="1" dirty="0">
                <a:solidFill>
                  <a:srgbClr val="FF0000"/>
                </a:solidFill>
                <a:latin typeface="Arial"/>
                <a:cs typeface="Arial"/>
              </a:rPr>
              <a:t>numeric</a:t>
            </a:r>
            <a:r>
              <a:rPr lang="en-US" sz="1800" i="1" spc="-15" dirty="0">
                <a:solidFill>
                  <a:srgbClr val="FF0000"/>
                </a:solidFill>
                <a:latin typeface="Arial"/>
                <a:cs typeface="Arial"/>
              </a:rPr>
              <a:t> </a:t>
            </a:r>
            <a:r>
              <a:rPr lang="en-US" sz="1800" i="1" dirty="0">
                <a:solidFill>
                  <a:srgbClr val="FF0000"/>
                </a:solidFill>
                <a:latin typeface="Arial"/>
                <a:cs typeface="Arial"/>
              </a:rPr>
              <a:t>value</a:t>
            </a:r>
            <a:r>
              <a:rPr lang="en-US" sz="1800" i="1" spc="-20" dirty="0">
                <a:solidFill>
                  <a:srgbClr val="FF0000"/>
                </a:solidFill>
                <a:latin typeface="Arial"/>
                <a:cs typeface="Arial"/>
              </a:rPr>
              <a:t> </a:t>
            </a:r>
            <a:r>
              <a:rPr lang="en-US" sz="1800" i="1" dirty="0">
                <a:solidFill>
                  <a:srgbClr val="FF0000"/>
                </a:solidFill>
                <a:latin typeface="Arial"/>
                <a:cs typeface="Arial"/>
              </a:rPr>
              <a:t>increases,</a:t>
            </a:r>
            <a:r>
              <a:rPr lang="en-US" sz="1800" i="1" spc="-5" dirty="0">
                <a:solidFill>
                  <a:srgbClr val="FF0000"/>
                </a:solidFill>
                <a:latin typeface="Arial"/>
                <a:cs typeface="Arial"/>
              </a:rPr>
              <a:t> </a:t>
            </a:r>
            <a:r>
              <a:rPr lang="en-US" sz="1800" i="1" dirty="0">
                <a:solidFill>
                  <a:srgbClr val="FF0000"/>
                </a:solidFill>
                <a:latin typeface="Arial"/>
                <a:cs typeface="Arial"/>
              </a:rPr>
              <a:t>so</a:t>
            </a:r>
            <a:r>
              <a:rPr lang="en-US" sz="1800" i="1" spc="-35" dirty="0">
                <a:solidFill>
                  <a:srgbClr val="FF0000"/>
                </a:solidFill>
                <a:latin typeface="Arial"/>
                <a:cs typeface="Arial"/>
              </a:rPr>
              <a:t> </a:t>
            </a:r>
            <a:r>
              <a:rPr lang="en-US" sz="1800" i="1" dirty="0">
                <a:solidFill>
                  <a:srgbClr val="FF0000"/>
                </a:solidFill>
                <a:latin typeface="Arial"/>
                <a:cs typeface="Arial"/>
              </a:rPr>
              <a:t>does</a:t>
            </a:r>
            <a:r>
              <a:rPr lang="en-US" sz="1800" i="1" spc="-15" dirty="0">
                <a:solidFill>
                  <a:srgbClr val="FF0000"/>
                </a:solidFill>
                <a:latin typeface="Arial"/>
                <a:cs typeface="Arial"/>
              </a:rPr>
              <a:t> </a:t>
            </a:r>
            <a:r>
              <a:rPr lang="en-US" sz="1800" i="1" dirty="0">
                <a:solidFill>
                  <a:srgbClr val="FF0000"/>
                </a:solidFill>
                <a:latin typeface="Arial"/>
                <a:cs typeface="Arial"/>
              </a:rPr>
              <a:t>level</a:t>
            </a:r>
            <a:r>
              <a:rPr lang="en-US" sz="1800" i="1" spc="-15" dirty="0">
                <a:solidFill>
                  <a:srgbClr val="FF0000"/>
                </a:solidFill>
                <a:latin typeface="Arial"/>
                <a:cs typeface="Arial"/>
              </a:rPr>
              <a:t> </a:t>
            </a:r>
            <a:r>
              <a:rPr lang="en-US" sz="1800" i="1" dirty="0">
                <a:solidFill>
                  <a:srgbClr val="FF0000"/>
                </a:solidFill>
                <a:latin typeface="Arial"/>
                <a:cs typeface="Arial"/>
              </a:rPr>
              <a:t>of</a:t>
            </a:r>
            <a:r>
              <a:rPr lang="en-US" sz="1800" i="1" spc="-35" dirty="0">
                <a:solidFill>
                  <a:srgbClr val="FF0000"/>
                </a:solidFill>
                <a:latin typeface="Arial"/>
                <a:cs typeface="Arial"/>
              </a:rPr>
              <a:t> </a:t>
            </a:r>
            <a:r>
              <a:rPr lang="en-US" sz="1800" i="1" dirty="0">
                <a:solidFill>
                  <a:srgbClr val="FF0000"/>
                </a:solidFill>
                <a:latin typeface="Arial"/>
                <a:cs typeface="Arial"/>
              </a:rPr>
              <a:t>preservation</a:t>
            </a:r>
            <a:r>
              <a:rPr lang="en-US" sz="1800" i="1" spc="-10" dirty="0">
                <a:solidFill>
                  <a:srgbClr val="FF0000"/>
                </a:solidFill>
                <a:latin typeface="Arial"/>
                <a:cs typeface="Arial"/>
              </a:rPr>
              <a:t> increase.</a:t>
            </a:r>
            <a:endParaRPr lang="en-US" sz="1800" i="1" dirty="0">
              <a:latin typeface="Arial"/>
              <a:cs typeface="Arial"/>
            </a:endParaRPr>
          </a:p>
        </p:txBody>
      </p:sp>
      <p:sp>
        <p:nvSpPr>
          <p:cNvPr id="12" name="TextBox 11">
            <a:extLst>
              <a:ext uri="{FF2B5EF4-FFF2-40B4-BE49-F238E27FC236}">
                <a16:creationId xmlns:a16="http://schemas.microsoft.com/office/drawing/2014/main" id="{633CAE1C-CA35-FBE2-AE5C-33C2F91D5188}"/>
              </a:ext>
            </a:extLst>
          </p:cNvPr>
          <p:cNvSpPr txBox="1"/>
          <p:nvPr/>
        </p:nvSpPr>
        <p:spPr>
          <a:xfrm>
            <a:off x="952161" y="1536545"/>
            <a:ext cx="8464273" cy="461665"/>
          </a:xfrm>
          <a:prstGeom prst="rect">
            <a:avLst/>
          </a:prstGeom>
          <a:noFill/>
        </p:spPr>
        <p:txBody>
          <a:bodyPr wrap="square" rtlCol="0">
            <a:spAutoFit/>
          </a:bodyPr>
          <a:lstStyle/>
          <a:p>
            <a:r>
              <a:rPr lang="en-US" sz="2400" b="1" dirty="0"/>
              <a:t>Five Basic Methods of Preservation of MIL-STD-2073-1E</a:t>
            </a:r>
          </a:p>
        </p:txBody>
      </p:sp>
    </p:spTree>
    <p:extLst>
      <p:ext uri="{BB962C8B-B14F-4D97-AF65-F5344CB8AC3E}">
        <p14:creationId xmlns:p14="http://schemas.microsoft.com/office/powerpoint/2010/main" val="536403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pattFill prst="pct50">
          <a:fgClr>
            <a:schemeClr val="accent4">
              <a:lumMod val="75000"/>
            </a:schemeClr>
          </a:fgClr>
          <a:bgClr>
            <a:schemeClr val="bg1"/>
          </a:bgClr>
        </a:patt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2DFB3E-09FA-BD51-E18F-0F284C46ED49}"/>
              </a:ext>
            </a:extLst>
          </p:cNvPr>
          <p:cNvSpPr>
            <a:spLocks noGrp="1"/>
          </p:cNvSpPr>
          <p:nvPr>
            <p:ph type="body" sz="quarter" idx="10"/>
          </p:nvPr>
        </p:nvSpPr>
        <p:spPr/>
        <p:txBody>
          <a:bodyPr/>
          <a:lstStyle/>
          <a:p>
            <a:r>
              <a:rPr lang="en-US" dirty="0"/>
              <a:t>TKO Seminar</a:t>
            </a:r>
          </a:p>
        </p:txBody>
      </p:sp>
      <p:sp>
        <p:nvSpPr>
          <p:cNvPr id="3" name="Title 2">
            <a:extLst>
              <a:ext uri="{FF2B5EF4-FFF2-40B4-BE49-F238E27FC236}">
                <a16:creationId xmlns:a16="http://schemas.microsoft.com/office/drawing/2014/main" id="{8ED676C8-67B6-3962-B3F8-B75E7D53213A}"/>
              </a:ext>
            </a:extLst>
          </p:cNvPr>
          <p:cNvSpPr>
            <a:spLocks noGrp="1"/>
          </p:cNvSpPr>
          <p:nvPr>
            <p:ph type="title"/>
          </p:nvPr>
        </p:nvSpPr>
        <p:spPr/>
        <p:txBody>
          <a:bodyPr/>
          <a:lstStyle/>
          <a:p>
            <a:r>
              <a:rPr lang="en-US" dirty="0">
                <a:latin typeface="Raleway Black" pitchFamily="2" charset="0"/>
              </a:rPr>
              <a:t>Packaging Overview</a:t>
            </a:r>
          </a:p>
        </p:txBody>
      </p:sp>
      <p:sp>
        <p:nvSpPr>
          <p:cNvPr id="4" name="Slide Number Placeholder 3">
            <a:extLst>
              <a:ext uri="{FF2B5EF4-FFF2-40B4-BE49-F238E27FC236}">
                <a16:creationId xmlns:a16="http://schemas.microsoft.com/office/drawing/2014/main" id="{B88270CE-6828-C26D-8CC5-B834AC11BC15}"/>
              </a:ext>
            </a:extLst>
          </p:cNvPr>
          <p:cNvSpPr>
            <a:spLocks noGrp="1"/>
          </p:cNvSpPr>
          <p:nvPr>
            <p:ph type="sldNum" sz="quarter" idx="4"/>
          </p:nvPr>
        </p:nvSpPr>
        <p:spPr/>
        <p:txBody>
          <a:bodyPr/>
          <a:lstStyle/>
          <a:p>
            <a:r>
              <a:rPr lang="en-US" dirty="0"/>
              <a:t>8 of 25</a:t>
            </a:r>
          </a:p>
        </p:txBody>
      </p:sp>
      <p:sp>
        <p:nvSpPr>
          <p:cNvPr id="6" name="TextBox 5">
            <a:extLst>
              <a:ext uri="{FF2B5EF4-FFF2-40B4-BE49-F238E27FC236}">
                <a16:creationId xmlns:a16="http://schemas.microsoft.com/office/drawing/2014/main" id="{46DC3FFE-A22B-2C60-4A31-B0242A1B863F}"/>
              </a:ext>
            </a:extLst>
          </p:cNvPr>
          <p:cNvSpPr txBox="1"/>
          <p:nvPr/>
        </p:nvSpPr>
        <p:spPr>
          <a:xfrm>
            <a:off x="4821504" y="3426558"/>
            <a:ext cx="914400" cy="914400"/>
          </a:xfrm>
          <a:prstGeom prst="rect">
            <a:avLst/>
          </a:prstGeom>
          <a:noFill/>
        </p:spPr>
        <p:txBody>
          <a:bodyPr wrap="square" rtlCol="0">
            <a:spAutoFit/>
          </a:bodyPr>
          <a:lstStyle/>
          <a:p>
            <a:endParaRPr lang="en-US" dirty="0"/>
          </a:p>
        </p:txBody>
      </p:sp>
      <p:sp>
        <p:nvSpPr>
          <p:cNvPr id="11" name="TextBox 10">
            <a:extLst>
              <a:ext uri="{FF2B5EF4-FFF2-40B4-BE49-F238E27FC236}">
                <a16:creationId xmlns:a16="http://schemas.microsoft.com/office/drawing/2014/main" id="{1C915051-7809-5373-FA13-643EB2062E1B}"/>
              </a:ext>
            </a:extLst>
          </p:cNvPr>
          <p:cNvSpPr txBox="1"/>
          <p:nvPr/>
        </p:nvSpPr>
        <p:spPr>
          <a:xfrm>
            <a:off x="686951" y="6920705"/>
            <a:ext cx="9858339" cy="369332"/>
          </a:xfrm>
          <a:prstGeom prst="rect">
            <a:avLst/>
          </a:prstGeom>
          <a:noFill/>
        </p:spPr>
        <p:txBody>
          <a:bodyPr wrap="square">
            <a:spAutoFit/>
          </a:bodyPr>
          <a:lstStyle/>
          <a:p>
            <a:pPr marL="90805">
              <a:lnSpc>
                <a:spcPct val="100000"/>
              </a:lnSpc>
              <a:spcBef>
                <a:spcPts val="309"/>
              </a:spcBef>
            </a:pPr>
            <a:r>
              <a:rPr lang="en-US" sz="1800" b="1" dirty="0">
                <a:solidFill>
                  <a:srgbClr val="FF0000"/>
                </a:solidFill>
                <a:latin typeface="Arial"/>
                <a:cs typeface="Arial"/>
              </a:rPr>
              <a:t>Attention</a:t>
            </a:r>
            <a:r>
              <a:rPr lang="en-US" sz="1800" dirty="0">
                <a:solidFill>
                  <a:srgbClr val="FF0000"/>
                </a:solidFill>
                <a:latin typeface="Arial"/>
                <a:cs typeface="Arial"/>
              </a:rPr>
              <a:t>:</a:t>
            </a:r>
            <a:r>
              <a:rPr lang="en-US" sz="1800" spc="345" dirty="0">
                <a:solidFill>
                  <a:srgbClr val="FF0000"/>
                </a:solidFill>
                <a:latin typeface="Arial"/>
                <a:cs typeface="Arial"/>
              </a:rPr>
              <a:t> </a:t>
            </a:r>
            <a:r>
              <a:rPr lang="en-US" sz="1800" i="1" dirty="0">
                <a:solidFill>
                  <a:srgbClr val="FF0000"/>
                </a:solidFill>
                <a:latin typeface="Arial"/>
                <a:cs typeface="Arial"/>
              </a:rPr>
              <a:t>As</a:t>
            </a:r>
            <a:r>
              <a:rPr lang="en-US" sz="1800" i="1" spc="-25" dirty="0">
                <a:solidFill>
                  <a:srgbClr val="FF0000"/>
                </a:solidFill>
                <a:latin typeface="Arial"/>
                <a:cs typeface="Arial"/>
              </a:rPr>
              <a:t> the </a:t>
            </a:r>
            <a:r>
              <a:rPr lang="en-US" sz="1800" i="1" dirty="0">
                <a:solidFill>
                  <a:srgbClr val="FF0000"/>
                </a:solidFill>
                <a:latin typeface="Arial"/>
                <a:cs typeface="Arial"/>
              </a:rPr>
              <a:t>numeric</a:t>
            </a:r>
            <a:r>
              <a:rPr lang="en-US" sz="1800" i="1" spc="-15" dirty="0">
                <a:solidFill>
                  <a:srgbClr val="FF0000"/>
                </a:solidFill>
                <a:latin typeface="Arial"/>
                <a:cs typeface="Arial"/>
              </a:rPr>
              <a:t> </a:t>
            </a:r>
            <a:r>
              <a:rPr lang="en-US" sz="1800" i="1" dirty="0">
                <a:solidFill>
                  <a:srgbClr val="FF0000"/>
                </a:solidFill>
                <a:latin typeface="Arial"/>
                <a:cs typeface="Arial"/>
              </a:rPr>
              <a:t>value</a:t>
            </a:r>
            <a:r>
              <a:rPr lang="en-US" sz="1800" i="1" spc="-20" dirty="0">
                <a:solidFill>
                  <a:srgbClr val="FF0000"/>
                </a:solidFill>
                <a:latin typeface="Arial"/>
                <a:cs typeface="Arial"/>
              </a:rPr>
              <a:t> </a:t>
            </a:r>
            <a:r>
              <a:rPr lang="en-US" sz="1800" i="1" dirty="0">
                <a:solidFill>
                  <a:srgbClr val="FF0000"/>
                </a:solidFill>
                <a:latin typeface="Arial"/>
                <a:cs typeface="Arial"/>
              </a:rPr>
              <a:t>increases,</a:t>
            </a:r>
            <a:r>
              <a:rPr lang="en-US" sz="1800" i="1" spc="-5" dirty="0">
                <a:solidFill>
                  <a:srgbClr val="FF0000"/>
                </a:solidFill>
                <a:latin typeface="Arial"/>
                <a:cs typeface="Arial"/>
              </a:rPr>
              <a:t> </a:t>
            </a:r>
            <a:r>
              <a:rPr lang="en-US" sz="1800" i="1" dirty="0">
                <a:solidFill>
                  <a:srgbClr val="FF0000"/>
                </a:solidFill>
                <a:latin typeface="Arial"/>
                <a:cs typeface="Arial"/>
              </a:rPr>
              <a:t>so</a:t>
            </a:r>
            <a:r>
              <a:rPr lang="en-US" sz="1800" i="1" spc="-35" dirty="0">
                <a:solidFill>
                  <a:srgbClr val="FF0000"/>
                </a:solidFill>
                <a:latin typeface="Arial"/>
                <a:cs typeface="Arial"/>
              </a:rPr>
              <a:t> </a:t>
            </a:r>
            <a:r>
              <a:rPr lang="en-US" sz="1800" i="1" dirty="0">
                <a:solidFill>
                  <a:srgbClr val="FF0000"/>
                </a:solidFill>
                <a:latin typeface="Arial"/>
                <a:cs typeface="Arial"/>
              </a:rPr>
              <a:t>does</a:t>
            </a:r>
            <a:r>
              <a:rPr lang="en-US" sz="1800" i="1" spc="-15" dirty="0">
                <a:solidFill>
                  <a:srgbClr val="FF0000"/>
                </a:solidFill>
                <a:latin typeface="Arial"/>
                <a:cs typeface="Arial"/>
              </a:rPr>
              <a:t> </a:t>
            </a:r>
            <a:r>
              <a:rPr lang="en-US" sz="1800" i="1" dirty="0">
                <a:solidFill>
                  <a:srgbClr val="FF0000"/>
                </a:solidFill>
                <a:latin typeface="Arial"/>
                <a:cs typeface="Arial"/>
              </a:rPr>
              <a:t>level</a:t>
            </a:r>
            <a:r>
              <a:rPr lang="en-US" sz="1800" i="1" spc="-15" dirty="0">
                <a:solidFill>
                  <a:srgbClr val="FF0000"/>
                </a:solidFill>
                <a:latin typeface="Arial"/>
                <a:cs typeface="Arial"/>
              </a:rPr>
              <a:t> </a:t>
            </a:r>
            <a:r>
              <a:rPr lang="en-US" sz="1800" i="1" dirty="0">
                <a:solidFill>
                  <a:srgbClr val="FF0000"/>
                </a:solidFill>
                <a:latin typeface="Arial"/>
                <a:cs typeface="Arial"/>
              </a:rPr>
              <a:t>of</a:t>
            </a:r>
            <a:r>
              <a:rPr lang="en-US" sz="1800" i="1" spc="-35" dirty="0">
                <a:solidFill>
                  <a:srgbClr val="FF0000"/>
                </a:solidFill>
                <a:latin typeface="Arial"/>
                <a:cs typeface="Arial"/>
              </a:rPr>
              <a:t> </a:t>
            </a:r>
            <a:r>
              <a:rPr lang="en-US" sz="1800" i="1" dirty="0">
                <a:solidFill>
                  <a:srgbClr val="FF0000"/>
                </a:solidFill>
                <a:latin typeface="Arial"/>
                <a:cs typeface="Arial"/>
              </a:rPr>
              <a:t>preservation</a:t>
            </a:r>
            <a:r>
              <a:rPr lang="en-US" sz="1800" i="1" spc="-10" dirty="0">
                <a:solidFill>
                  <a:srgbClr val="FF0000"/>
                </a:solidFill>
                <a:latin typeface="Arial"/>
                <a:cs typeface="Arial"/>
              </a:rPr>
              <a:t> increase.</a:t>
            </a:r>
            <a:endParaRPr lang="en-US" sz="1800" i="1" dirty="0">
              <a:latin typeface="Arial"/>
              <a:cs typeface="Arial"/>
            </a:endParaRPr>
          </a:p>
        </p:txBody>
      </p:sp>
      <p:sp>
        <p:nvSpPr>
          <p:cNvPr id="12" name="TextBox 11">
            <a:extLst>
              <a:ext uri="{FF2B5EF4-FFF2-40B4-BE49-F238E27FC236}">
                <a16:creationId xmlns:a16="http://schemas.microsoft.com/office/drawing/2014/main" id="{633CAE1C-CA35-FBE2-AE5C-33C2F91D5188}"/>
              </a:ext>
            </a:extLst>
          </p:cNvPr>
          <p:cNvSpPr txBox="1"/>
          <p:nvPr/>
        </p:nvSpPr>
        <p:spPr>
          <a:xfrm>
            <a:off x="356051" y="1536545"/>
            <a:ext cx="9060384" cy="461665"/>
          </a:xfrm>
          <a:prstGeom prst="rect">
            <a:avLst/>
          </a:prstGeom>
          <a:noFill/>
        </p:spPr>
        <p:txBody>
          <a:bodyPr wrap="square" rtlCol="0">
            <a:spAutoFit/>
          </a:bodyPr>
          <a:lstStyle/>
          <a:p>
            <a:r>
              <a:rPr lang="en-US" sz="2400" b="1" dirty="0" err="1"/>
              <a:t>Submethods</a:t>
            </a:r>
            <a:r>
              <a:rPr lang="en-US" sz="2400" b="1" dirty="0"/>
              <a:t>:  Methods of Preservation of MIL-STD-2073-1E</a:t>
            </a:r>
          </a:p>
        </p:txBody>
      </p:sp>
      <p:sp>
        <p:nvSpPr>
          <p:cNvPr id="13" name="TextBox 12">
            <a:extLst>
              <a:ext uri="{FF2B5EF4-FFF2-40B4-BE49-F238E27FC236}">
                <a16:creationId xmlns:a16="http://schemas.microsoft.com/office/drawing/2014/main" id="{C7E43469-87CE-8DD6-57EA-972A838A5832}"/>
              </a:ext>
            </a:extLst>
          </p:cNvPr>
          <p:cNvSpPr txBox="1"/>
          <p:nvPr/>
        </p:nvSpPr>
        <p:spPr>
          <a:xfrm>
            <a:off x="1199042" y="2142491"/>
            <a:ext cx="9443270" cy="4770537"/>
          </a:xfrm>
          <a:prstGeom prst="rect">
            <a:avLst/>
          </a:prstGeom>
          <a:noFill/>
        </p:spPr>
        <p:txBody>
          <a:bodyPr wrap="square" rtlCol="0">
            <a:spAutoFit/>
          </a:bodyPr>
          <a:lstStyle/>
          <a:p>
            <a:r>
              <a:rPr lang="en-US" b="1" dirty="0"/>
              <a:t>30 – Waterproof protection</a:t>
            </a:r>
          </a:p>
          <a:p>
            <a:r>
              <a:rPr lang="en-US" dirty="0"/>
              <a:t>	31 – Waterproof bag, heat sealed</a:t>
            </a:r>
          </a:p>
          <a:p>
            <a:r>
              <a:rPr lang="en-US" dirty="0"/>
              <a:t>	32 – Container, waterproof bag</a:t>
            </a:r>
          </a:p>
          <a:p>
            <a:r>
              <a:rPr lang="en-US" dirty="0"/>
              <a:t>	33 – Greaseproof-waterproof bag, heat sealed</a:t>
            </a:r>
          </a:p>
          <a:p>
            <a:endParaRPr lang="en-US" sz="800" dirty="0"/>
          </a:p>
          <a:p>
            <a:r>
              <a:rPr lang="en-US" b="1" dirty="0"/>
              <a:t>40 – Watervaporproof protection</a:t>
            </a:r>
          </a:p>
          <a:p>
            <a:r>
              <a:rPr lang="en-US" dirty="0"/>
              <a:t>	41 – Watervaporproof bag, heat sealed</a:t>
            </a:r>
          </a:p>
          <a:p>
            <a:r>
              <a:rPr lang="en-US" dirty="0"/>
              <a:t>	42 – Container, watervaporproof bag, heat sealed, container</a:t>
            </a:r>
          </a:p>
          <a:p>
            <a:r>
              <a:rPr lang="en-US" dirty="0"/>
              <a:t>	43 – Floating watervaporproof bag, heat sealed</a:t>
            </a:r>
          </a:p>
          <a:p>
            <a:r>
              <a:rPr lang="en-US" dirty="0"/>
              <a:t>	44 – Rigid container (other than metal), sealed</a:t>
            </a:r>
          </a:p>
          <a:p>
            <a:r>
              <a:rPr lang="en-US" dirty="0"/>
              <a:t>	45 – Rigid metal container, sealed</a:t>
            </a:r>
          </a:p>
          <a:p>
            <a:endParaRPr lang="en-US" sz="800" dirty="0"/>
          </a:p>
          <a:p>
            <a:r>
              <a:rPr lang="en-US" b="1" dirty="0"/>
              <a:t>50 – Watervaporproof protection with desiccant</a:t>
            </a:r>
          </a:p>
          <a:p>
            <a:r>
              <a:rPr lang="en-US" dirty="0"/>
              <a:t>	51 – Watervaporproof bag, heat sealed, with desiccant</a:t>
            </a:r>
          </a:p>
          <a:p>
            <a:r>
              <a:rPr lang="en-US" dirty="0"/>
              <a:t>	52 – Container, watervaporproof bag, heat sealed, container, with desiccant</a:t>
            </a:r>
          </a:p>
          <a:p>
            <a:r>
              <a:rPr lang="en-US" dirty="0"/>
              <a:t>	53 – Floating watervaporproof bag, heat sealed, with desiccant</a:t>
            </a:r>
          </a:p>
          <a:p>
            <a:r>
              <a:rPr lang="en-US" dirty="0"/>
              <a:t>	54 – Rigid container (other than metal), sealed, with desiccant</a:t>
            </a:r>
          </a:p>
          <a:p>
            <a:r>
              <a:rPr lang="en-US" dirty="0"/>
              <a:t>	55 – Rigid metal container, sealed, with desiccant</a:t>
            </a:r>
          </a:p>
        </p:txBody>
      </p:sp>
      <p:sp>
        <p:nvSpPr>
          <p:cNvPr id="14" name="Rectangle 13">
            <a:extLst>
              <a:ext uri="{FF2B5EF4-FFF2-40B4-BE49-F238E27FC236}">
                <a16:creationId xmlns:a16="http://schemas.microsoft.com/office/drawing/2014/main" id="{C5CFB3B4-B8DC-043B-E1E2-0960853540FC}"/>
              </a:ext>
            </a:extLst>
          </p:cNvPr>
          <p:cNvSpPr/>
          <p:nvPr/>
        </p:nvSpPr>
        <p:spPr>
          <a:xfrm>
            <a:off x="566774" y="2113808"/>
            <a:ext cx="9229651" cy="4812788"/>
          </a:xfrm>
          <a:prstGeom prst="rect">
            <a:avLst/>
          </a:prstGeom>
          <a:noFill/>
          <a:ln w="38100">
            <a:solidFill>
              <a:schemeClr val="accent4">
                <a:lumMod val="75000"/>
              </a:schemeClr>
            </a:solidFill>
          </a:ln>
          <a:effectLst>
            <a:glow rad="127000">
              <a:schemeClr val="accent4">
                <a:lumMod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8972558"/>
      </p:ext>
    </p:extLst>
  </p:cSld>
  <p:clrMapOvr>
    <a:masterClrMapping/>
  </p:clrMapOvr>
</p:sld>
</file>

<file path=ppt/theme/theme1.xml><?xml version="1.0" encoding="utf-8"?>
<a:theme xmlns:a="http://schemas.openxmlformats.org/drawingml/2006/main" name="Cover Slide">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ontent Slide">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ontent Slide">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End Slides">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Blank Slide">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c2811d8-9047-42d4-b820-cdea9cab3ce7" xsi:nil="true"/>
    <lcf76f155ced4ddcb4097134ff3c332f xmlns="83028fa6-2549-43bd-ab48-d2cceff7e77f">
      <Terms xmlns="http://schemas.microsoft.com/office/infopath/2007/PartnerControls"/>
    </lcf76f155ced4ddcb4097134ff3c332f>
    <IconOverlay xmlns="http://schemas.microsoft.com/sharepoint/v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0AB92A90331424BB424E5711BB2C29A" ma:contentTypeVersion="13" ma:contentTypeDescription="Create a new document." ma:contentTypeScope="" ma:versionID="9583458707e831824b826cc574760556">
  <xsd:schema xmlns:xsd="http://www.w3.org/2001/XMLSchema" xmlns:xs="http://www.w3.org/2001/XMLSchema" xmlns:p="http://schemas.microsoft.com/office/2006/metadata/properties" xmlns:ns2="http://schemas.microsoft.com/sharepoint/v4" xmlns:ns3="83028fa6-2549-43bd-ab48-d2cceff7e77f" xmlns:ns4="9c2811d8-9047-42d4-b820-cdea9cab3ce7" targetNamespace="http://schemas.microsoft.com/office/2006/metadata/properties" ma:root="true" ma:fieldsID="97f8bb71be2a33d1fadd685652e37924" ns2:_="" ns3:_="" ns4:_="">
    <xsd:import namespace="http://schemas.microsoft.com/sharepoint/v4"/>
    <xsd:import namespace="83028fa6-2549-43bd-ab48-d2cceff7e77f"/>
    <xsd:import namespace="9c2811d8-9047-42d4-b820-cdea9cab3ce7"/>
    <xsd:element name="properties">
      <xsd:complexType>
        <xsd:sequence>
          <xsd:element name="documentManagement">
            <xsd:complexType>
              <xsd:all>
                <xsd:element ref="ns2:IconOverlay" minOccurs="0"/>
                <xsd:element ref="ns3:lcf76f155ced4ddcb4097134ff3c332f" minOccurs="0"/>
                <xsd:element ref="ns4:TaxCatchAll" minOccurs="0"/>
                <xsd:element ref="ns3:MediaServiceMetadata" minOccurs="0"/>
                <xsd:element ref="ns3:MediaServiceFastMetadata" minOccurs="0"/>
                <xsd:element ref="ns3:MediaServiceSearchProperties" minOccurs="0"/>
                <xsd:element ref="ns3:MediaServiceDateTaken" minOccurs="0"/>
                <xsd:element ref="ns3:MediaServiceObjectDetectorVersions" minOccurs="0"/>
                <xsd:element ref="ns3:MediaServiceGenerationTime" minOccurs="0"/>
                <xsd:element ref="ns3:MediaServiceEventHashCode" minOccurs="0"/>
                <xsd:element ref="ns3:MediaLengthInSecond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3028fa6-2549-43bd-ab48-d2cceff7e77f" elementFormDefault="qualified">
    <xsd:import namespace="http://schemas.microsoft.com/office/2006/documentManagement/types"/>
    <xsd:import namespace="http://schemas.microsoft.com/office/infopath/2007/PartnerControls"/>
    <xsd:element name="lcf76f155ced4ddcb4097134ff3c332f" ma:index="10" nillable="true" ma:taxonomy="true" ma:internalName="lcf76f155ced4ddcb4097134ff3c332f" ma:taxonomyFieldName="MediaServiceImageTags" ma:displayName="Image Tags" ma:readOnly="false" ma:fieldId="{5cf76f15-5ced-4ddc-b409-7134ff3c332f}" ma:taxonomyMulti="true" ma:sspId="b3792285-60e9-4ab2-97de-bba1fc82f521" ma:termSetId="09814cd3-568e-fe90-9814-8d621ff8fb84" ma:anchorId="fba54fb3-c3e1-fe81-a776-ca4b69148c4d" ma:open="true" ma:isKeyword="false">
      <xsd:complexType>
        <xsd:sequence>
          <xsd:element ref="pc:Terms" minOccurs="0" maxOccurs="1"/>
        </xsd:sequence>
      </xsd:complex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c2811d8-9047-42d4-b820-cdea9cab3ce7" elementFormDefault="qualified">
    <xsd:import namespace="http://schemas.microsoft.com/office/2006/documentManagement/types"/>
    <xsd:import namespace="http://schemas.microsoft.com/office/infopath/2007/PartnerControls"/>
    <xsd:element name="TaxCatchAll" ma:index="11" nillable="true" ma:displayName="Taxonomy Catch All Column" ma:hidden="true" ma:list="{dd5ed889-4c07-4732-ba3e-f2997991a608}" ma:internalName="TaxCatchAll" ma:showField="CatchAllData" ma:web="9c2811d8-9047-42d4-b820-cdea9cab3ce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18D645-6709-4AC3-B89B-7A9CBF2A4310}">
  <ds:schemaRefs>
    <ds:schemaRef ds:uri="http://purl.org/dc/dcmitype/"/>
    <ds:schemaRef ds:uri="http://schemas.microsoft.com/office/2006/metadata/properties"/>
    <ds:schemaRef ds:uri="http://schemas.microsoft.com/office/2006/documentManagement/types"/>
    <ds:schemaRef ds:uri="http://purl.org/dc/terms/"/>
    <ds:schemaRef ds:uri="http://schemas.microsoft.com/office/infopath/2007/PartnerControls"/>
    <ds:schemaRef ds:uri="http://schemas.microsoft.com/sharepoint/v4"/>
    <ds:schemaRef ds:uri="http://schemas.openxmlformats.org/package/2006/metadata/core-properties"/>
    <ds:schemaRef ds:uri="http://purl.org/dc/elements/1.1/"/>
    <ds:schemaRef ds:uri="83028fa6-2549-43bd-ab48-d2cceff7e77f"/>
    <ds:schemaRef ds:uri="9c2811d8-9047-42d4-b820-cdea9cab3ce7"/>
    <ds:schemaRef ds:uri="http://www.w3.org/XML/1998/namespace"/>
  </ds:schemaRefs>
</ds:datastoreItem>
</file>

<file path=customXml/itemProps2.xml><?xml version="1.0" encoding="utf-8"?>
<ds:datastoreItem xmlns:ds="http://schemas.openxmlformats.org/officeDocument/2006/customXml" ds:itemID="{2A3BBFC1-30FC-4429-AF33-734DA88857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4"/>
    <ds:schemaRef ds:uri="83028fa6-2549-43bd-ab48-d2cceff7e77f"/>
    <ds:schemaRef ds:uri="9c2811d8-9047-42d4-b820-cdea9cab3c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493ED3D-638C-4755-AA9B-20BCF08A396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1079</TotalTime>
  <Words>3640</Words>
  <Application>Microsoft Office PowerPoint</Application>
  <PresentationFormat>Custom</PresentationFormat>
  <Paragraphs>407</Paragraphs>
  <Slides>27</Slides>
  <Notes>0</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27</vt:i4>
      </vt:variant>
    </vt:vector>
  </HeadingPairs>
  <TitlesOfParts>
    <vt:vector size="39" baseType="lpstr">
      <vt:lpstr>Aptos</vt:lpstr>
      <vt:lpstr>Arial</vt:lpstr>
      <vt:lpstr>Calibri</vt:lpstr>
      <vt:lpstr>Courier New</vt:lpstr>
      <vt:lpstr>Raleway Black</vt:lpstr>
      <vt:lpstr>Times New Roman</vt:lpstr>
      <vt:lpstr>Wingdings</vt:lpstr>
      <vt:lpstr>Cover Slide</vt:lpstr>
      <vt:lpstr>2_Content Slide</vt:lpstr>
      <vt:lpstr>1_Content Slide</vt:lpstr>
      <vt:lpstr>End Slides</vt:lpstr>
      <vt:lpstr>Blank Slide</vt:lpstr>
      <vt:lpstr>PowerPoint Presentation</vt:lpstr>
      <vt:lpstr>TKO Seminar November 5, 2024: Packaging Overview</vt:lpstr>
      <vt:lpstr>Packaging Overview</vt:lpstr>
      <vt:lpstr>Packaging Overview</vt:lpstr>
      <vt:lpstr>Packaging Overview</vt:lpstr>
      <vt:lpstr>Packaging Overview</vt:lpstr>
      <vt:lpstr>Packaging Overview</vt:lpstr>
      <vt:lpstr>Packaging Overview</vt:lpstr>
      <vt:lpstr>Packaging Overview</vt:lpstr>
      <vt:lpstr>Packaging Overview</vt:lpstr>
      <vt:lpstr>Packaging Overview</vt:lpstr>
      <vt:lpstr>Packaging Overview</vt:lpstr>
      <vt:lpstr>Packaging Overview</vt:lpstr>
      <vt:lpstr>Packaging Overview</vt:lpstr>
      <vt:lpstr>Packaging Overview</vt:lpstr>
      <vt:lpstr>Packaging Overview</vt:lpstr>
      <vt:lpstr>Packaging Overview</vt:lpstr>
      <vt:lpstr>Packaging Overview</vt:lpstr>
      <vt:lpstr>Packaging Overview</vt:lpstr>
      <vt:lpstr>Packaging Overview</vt:lpstr>
      <vt:lpstr>Packaging Overview</vt:lpstr>
      <vt:lpstr>Packaging Overview</vt:lpstr>
      <vt:lpstr>Packaging Overview</vt:lpstr>
      <vt:lpstr>Packaging Overview</vt:lpstr>
      <vt:lpstr>Packaging Overview</vt:lpstr>
      <vt:lpstr>PowerPoint Presentation</vt:lpstr>
      <vt:lpstr>PowerPoint Presentation</vt:lpstr>
    </vt:vector>
  </TitlesOfParts>
  <Manager>martin.binder@dla.mil</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SIG</dc:creator>
  <cp:lastModifiedBy>Hahn, Vicki M CIV DLA SMALL BUSINESS PROG (USA)</cp:lastModifiedBy>
  <cp:revision>36</cp:revision>
  <dcterms:created xsi:type="dcterms:W3CDTF">2024-04-17T19:52:04Z</dcterms:created>
  <dcterms:modified xsi:type="dcterms:W3CDTF">2024-12-12T15:58:48Z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0x01010070AB92A90331424BB424E5711BB2C29A</vt:lpwstr>
  </property>
  <property fmtid="{D5CDD505-2E9C-101B-9397-08002B2CF9AE}" pid="3" name="MediaServiceImageTags">
    <vt:lpwstr/>
  </property>
</Properties>
</file>